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760" r:id="rId5"/>
  </p:sldMasterIdLst>
  <p:notesMasterIdLst>
    <p:notesMasterId r:id="rId11"/>
  </p:notesMasterIdLst>
  <p:sldIdLst>
    <p:sldId id="262" r:id="rId6"/>
    <p:sldId id="257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5D55FD-C8D3-49B1-9A36-85E5C1BCE31B}" v="59" dt="2020-03-29T22:17:02.6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2" y="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C755B8-7477-4C20-B8D7-ABC7AC65BC8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3F8365-1C7B-470F-99E9-6EC2D525FE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66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 title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Application overview - table of contents</a:t>
            </a:r>
          </a:p>
          <a:p>
            <a:r>
              <a:rPr lang="en-US" sz="1200" b="1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 points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section, we’ll provide an overview of Dynamics 365 Remote Assist – how it enables collaboration, differences on mobile &amp; HoloLens and integration opportunities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82C367-C42D-41E8-A6C6-3F8AE995AE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729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F8365-1C7B-470F-99E9-6EC2D525FE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361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3F8365-1C7B-470F-99E9-6EC2D525FE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95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jpe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0.jpe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3849-679E-4C6D-AFFE-61BA0B6C67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DAD937-F099-40EA-A8AA-F4FCE31BB2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9D78C-91DC-41F0-B049-53D7B7261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1DF355-DC8E-4243-8771-3371BADDA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E7848-3107-4079-86A1-4BBCF136E9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56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C68C8-6B14-4274-B949-B0CBD7484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5F6D88-BCC5-48CB-857D-CF3DC01AA9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B7E50-EB28-4EF4-A288-4275BC6C9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0C081E-0E65-4E18-94DF-E25A69647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7537FC-E988-4D97-8CD3-C4DA9902D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262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AB4194-51E4-4DB7-9029-A67A934EAAB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8C180D-58C0-4D4D-86CB-A230E8AA4E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0DBCF0-9387-40BB-AF89-98063AA9E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F2886B-46D7-477B-A14E-72B8856B7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B4FA25-E6A7-414B-A4EB-2C0108E74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789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4113C26-A8A0-4F58-A696-C6742A57B2A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789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b="1" strike="noStrike" spc="-49" baseline="0">
                <a:gradFill>
                  <a:gsLst>
                    <a:gs pos="83000">
                      <a:schemeClr val="accent4"/>
                    </a:gs>
                    <a:gs pos="99000">
                      <a:schemeClr val="accent4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5F1894-96E2-48F0-A169-FCB4C6B3E9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0"/>
            <a:ext cx="9602819" cy="745370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628985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9609045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3038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gradFill>
                  <a:gsLst>
                    <a:gs pos="83000">
                      <a:schemeClr val="accent5"/>
                    </a:gs>
                    <a:gs pos="99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035340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6791C8-86D8-4563-852C-9B3E1BF85E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5"/>
            <a:ext cx="12192000" cy="685440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D53DC01-DA51-40A3-A619-285C41DC9FE6}"/>
              </a:ext>
            </a:extLst>
          </p:cNvPr>
          <p:cNvSpPr/>
          <p:nvPr userDrawn="1"/>
        </p:nvSpPr>
        <p:spPr bwMode="auto">
          <a:xfrm>
            <a:off x="2" y="0"/>
            <a:ext cx="12191998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85000"/>
                </a:srgbClr>
              </a:gs>
              <a:gs pos="35000">
                <a:srgbClr val="000000">
                  <a:alpha val="40000"/>
                </a:srgbClr>
              </a:gs>
              <a:gs pos="59000">
                <a:srgbClr val="000000">
                  <a:alpha val="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gradFill>
                  <a:gsLst>
                    <a:gs pos="83000">
                      <a:schemeClr val="bg2"/>
                    </a:gs>
                    <a:gs pos="99000">
                      <a:schemeClr val="bg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3334130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5F38AD-64EA-4B26-B7D3-C2F05493206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9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1001B1-9B94-41D9-8D56-1A4499C9E799}"/>
              </a:ext>
            </a:extLst>
          </p:cNvPr>
          <p:cNvSpPr/>
          <p:nvPr userDrawn="1"/>
        </p:nvSpPr>
        <p:spPr bwMode="auto">
          <a:xfrm>
            <a:off x="1" y="0"/>
            <a:ext cx="12180047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2000"/>
                </a:srgbClr>
              </a:gs>
              <a:gs pos="53000">
                <a:srgbClr val="000000">
                  <a:alpha val="40000"/>
                </a:srgbClr>
              </a:gs>
              <a:gs pos="88000">
                <a:srgbClr val="000000">
                  <a:alpha val="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784868-C8AF-4D99-9BD8-43CBB496184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718C12CA-FF1E-41F6-84F9-03ED0B84EF2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4847661"/>
            <a:ext cx="9602819" cy="727892"/>
          </a:xfr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6A627AC-F0E8-4823-99FD-AD035C641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1" y="3029995"/>
            <a:ext cx="9660269" cy="1793104"/>
          </a:xfr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gradFill>
                  <a:gsLst>
                    <a:gs pos="83000">
                      <a:schemeClr val="bg2"/>
                    </a:gs>
                    <a:gs pos="99000">
                      <a:schemeClr val="bg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</p:spTree>
    <p:extLst>
      <p:ext uri="{BB962C8B-B14F-4D97-AF65-F5344CB8AC3E}">
        <p14:creationId xmlns:p14="http://schemas.microsoft.com/office/powerpoint/2010/main" val="1421378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6216E9A-D66A-41B3-A554-49B5262CBF2A}"/>
              </a:ext>
            </a:extLst>
          </p:cNvPr>
          <p:cNvSpPr/>
          <p:nvPr userDrawn="1"/>
        </p:nvSpPr>
        <p:spPr bwMode="auto">
          <a:xfrm>
            <a:off x="4067091" y="0"/>
            <a:ext cx="8124909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72000"/>
                </a:srgbClr>
              </a:gs>
              <a:gs pos="17000">
                <a:srgbClr val="000000">
                  <a:alpha val="40000"/>
                </a:srgbClr>
              </a:gs>
              <a:gs pos="80000">
                <a:srgbClr val="000000">
                  <a:alpha val="0"/>
                </a:srgbClr>
              </a:gs>
            </a:gsLst>
            <a:lin ang="18900000" scaled="1"/>
            <a:tileRect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gradFill>
                  <a:gsLst>
                    <a:gs pos="1000">
                      <a:schemeClr val="accent5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4246"/>
          </a:xfrm>
        </p:spPr>
        <p:txBody>
          <a:bodyPr/>
          <a:lstStyle>
            <a:lvl1pPr>
              <a:defRPr sz="1765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>
              <a:defRPr sz="1765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DCD171-AAD7-4214-8FA7-77BA08A837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87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gradFill>
                  <a:gsLst>
                    <a:gs pos="1000">
                      <a:schemeClr val="accent5"/>
                    </a:gs>
                    <a:gs pos="100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4246"/>
          </a:xfrm>
        </p:spPr>
        <p:txBody>
          <a:bodyPr/>
          <a:lstStyle>
            <a:lvl1pPr>
              <a:defRPr sz="1765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>
              <a:defRPr sz="1765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DCD171-AAD7-4214-8FA7-77BA08A837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94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1605613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35E9C6E-449A-4817-85CC-F95B5FE4225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79045" y="0"/>
            <a:ext cx="8112955" cy="68580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Place Image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3201251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08249-B820-492B-82C1-82401D44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4AB43-7C96-4F34-8DF7-C6F18071F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1AB2C3-07CA-4A07-B3DF-02147C614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9D66F-4F91-478C-ADB9-FCBA57052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EE2733-C289-41CA-A0E4-18138ABC2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723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137" b="0" strike="noStrike" kern="1200" cap="none" spc="-49" baseline="0" dirty="0">
                <a:ln w="3175">
                  <a:noFill/>
                </a:ln>
                <a:gradFill>
                  <a:gsLst>
                    <a:gs pos="1000">
                      <a:schemeClr val="accent5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4246"/>
          </a:xfrm>
        </p:spPr>
        <p:txBody>
          <a:bodyPr/>
          <a:lstStyle>
            <a:lvl1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kern="1200" spc="-49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765" kern="1200" spc="-49" baseline="0" dirty="0">
                <a:gradFill>
                  <a:gsLst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2F027F-4AF8-444C-9BC7-4C42605912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69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5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024A379D-BCE5-4A42-8A2B-EABC40EF527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91494" y="445299"/>
            <a:ext cx="7672572" cy="5967539"/>
          </a:xfrm>
          <a:custGeom>
            <a:avLst/>
            <a:gdLst>
              <a:gd name="connsiteX0" fmla="*/ 4336944 w 7826423"/>
              <a:gd name="connsiteY0" fmla="*/ 0 h 6086337"/>
              <a:gd name="connsiteX1" fmla="*/ 7826423 w 7826423"/>
              <a:gd name="connsiteY1" fmla="*/ 0 h 6086337"/>
              <a:gd name="connsiteX2" fmla="*/ 7826423 w 7826423"/>
              <a:gd name="connsiteY2" fmla="*/ 3146741 h 6086337"/>
              <a:gd name="connsiteX3" fmla="*/ 7826422 w 7826423"/>
              <a:gd name="connsiteY3" fmla="*/ 3146741 h 6086337"/>
              <a:gd name="connsiteX4" fmla="*/ 7826422 w 7826423"/>
              <a:gd name="connsiteY4" fmla="*/ 3617978 h 6086337"/>
              <a:gd name="connsiteX5" fmla="*/ 7826422 w 7826423"/>
              <a:gd name="connsiteY5" fmla="*/ 4055368 h 6086337"/>
              <a:gd name="connsiteX6" fmla="*/ 7826422 w 7826423"/>
              <a:gd name="connsiteY6" fmla="*/ 6086337 h 6086337"/>
              <a:gd name="connsiteX7" fmla="*/ 1795149 w 7826423"/>
              <a:gd name="connsiteY7" fmla="*/ 6086337 h 6086337"/>
              <a:gd name="connsiteX8" fmla="*/ 1795149 w 7826423"/>
              <a:gd name="connsiteY8" fmla="*/ 4055924 h 6086337"/>
              <a:gd name="connsiteX9" fmla="*/ 0 w 7826423"/>
              <a:gd name="connsiteY9" fmla="*/ 4055924 h 6086337"/>
              <a:gd name="connsiteX10" fmla="*/ 0 w 7826423"/>
              <a:gd name="connsiteY10" fmla="*/ 2030915 h 6086337"/>
              <a:gd name="connsiteX11" fmla="*/ 4336944 w 7826423"/>
              <a:gd name="connsiteY11" fmla="*/ 2030915 h 6086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26423" h="6086337">
                <a:moveTo>
                  <a:pt x="4336944" y="0"/>
                </a:moveTo>
                <a:lnTo>
                  <a:pt x="7826423" y="0"/>
                </a:lnTo>
                <a:lnTo>
                  <a:pt x="7826423" y="3146741"/>
                </a:lnTo>
                <a:lnTo>
                  <a:pt x="7826422" y="3146741"/>
                </a:lnTo>
                <a:lnTo>
                  <a:pt x="7826422" y="3617978"/>
                </a:lnTo>
                <a:lnTo>
                  <a:pt x="7826422" y="4055368"/>
                </a:lnTo>
                <a:lnTo>
                  <a:pt x="7826422" y="6086337"/>
                </a:lnTo>
                <a:lnTo>
                  <a:pt x="1795149" y="6086337"/>
                </a:lnTo>
                <a:lnTo>
                  <a:pt x="1795149" y="4055924"/>
                </a:lnTo>
                <a:lnTo>
                  <a:pt x="0" y="4055924"/>
                </a:lnTo>
                <a:lnTo>
                  <a:pt x="0" y="2030915"/>
                </a:lnTo>
                <a:lnTo>
                  <a:pt x="4336944" y="2030915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74019-F28F-4D82-8526-2A17246A9B6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39DF1C3-5AEF-45F6-B7A9-64EF29BBF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5319" y="941692"/>
            <a:ext cx="3235580" cy="2097190"/>
          </a:xfrm>
          <a:noFill/>
        </p:spPr>
        <p:txBody>
          <a:bodyPr lIns="0" tIns="0" rIns="0" bIns="182880" anchor="b" anchorCtr="0"/>
          <a:lstStyle>
            <a:lvl1pPr>
              <a:defRPr sz="3137" strike="noStrike" spc="-49" baseline="0">
                <a:gradFill>
                  <a:gsLst>
                    <a:gs pos="8300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Dynamics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CBD56B1-C0C9-4444-88C4-D838CFE41F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64841" y="3038882"/>
            <a:ext cx="3208011" cy="727892"/>
          </a:xfrm>
        </p:spPr>
        <p:txBody>
          <a:bodyPr/>
          <a:lstStyle>
            <a:lvl1pPr>
              <a:defRPr sz="1765"/>
            </a:lvl1pPr>
            <a:lvl2pPr>
              <a:defRPr sz="1765"/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33503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1168943"/>
            <a:ext cx="3618381" cy="899665"/>
          </a:xfrm>
        </p:spPr>
        <p:txBody>
          <a:bodyPr lIns="0" tIns="0" rIns="0" bIns="0"/>
          <a:lstStyle>
            <a:lvl1pPr>
              <a:defRPr sz="1765" spc="0" baseline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229843" y="1168943"/>
            <a:ext cx="3837818" cy="3786998"/>
          </a:xfrm>
        </p:spPr>
        <p:txBody>
          <a:bodyPr wrap="square" lIns="0" tIns="0" rIns="0" bIns="0">
            <a:noAutofit/>
          </a:bodyPr>
          <a:lstStyle>
            <a:lvl1pPr marL="0" indent="0" defTabSz="507330">
              <a:spcAft>
                <a:spcPts val="490"/>
              </a:spcAft>
              <a:buNone/>
              <a:defRPr sz="1765" spc="0" baseline="0">
                <a:gradFill>
                  <a:gsLst>
                    <a:gs pos="8300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</a:defRPr>
            </a:lvl1pPr>
            <a:lvl2pPr marL="224097" indent="0">
              <a:buNone/>
              <a:defRPr sz="1765"/>
            </a:lvl2pPr>
            <a:lvl3pPr marL="448193" indent="0">
              <a:buNone/>
              <a:defRPr sz="1765"/>
            </a:lvl3pPr>
            <a:lvl4pPr marL="672290" indent="0">
              <a:buNone/>
              <a:defRPr sz="1765"/>
            </a:lvl4pPr>
            <a:lvl5pPr marL="896386" indent="0">
              <a:buNone/>
              <a:defRPr sz="1765"/>
            </a:lvl5pPr>
          </a:lstStyle>
          <a:p>
            <a:pPr lvl="0"/>
            <a:r>
              <a:rPr lang="en-US"/>
              <a:t>##	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3341117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11306469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11306469" cy="443839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2" b="0" spc="0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 spc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5" y="4352947"/>
            <a:ext cx="11306469" cy="331946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003704015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587"/>
            <a:ext cx="9384447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Dis </a:t>
            </a:r>
            <a:r>
              <a:rPr lang="en-US" err="1"/>
              <a:t>apid</a:t>
            </a:r>
            <a:r>
              <a:rPr lang="en-US"/>
              <a:t> </a:t>
            </a:r>
            <a:r>
              <a:rPr lang="en-US" err="1"/>
              <a:t>es</a:t>
            </a:r>
            <a:r>
              <a:rPr lang="en-US"/>
              <a:t> </a:t>
            </a:r>
            <a:r>
              <a:rPr lang="en-US" err="1"/>
              <a:t>simusanditis</a:t>
            </a:r>
            <a:r>
              <a:rPr lang="en-US"/>
              <a:t> </a:t>
            </a:r>
            <a:r>
              <a:rPr lang="en-US" err="1"/>
              <a:t>ea</a:t>
            </a:r>
            <a:r>
              <a:rPr lang="en-US"/>
              <a:t> ex et </a:t>
            </a:r>
            <a:r>
              <a:rPr lang="en-US" err="1"/>
              <a:t>illore</a:t>
            </a:r>
            <a:r>
              <a:rPr lang="en-US"/>
              <a:t>, </a:t>
            </a:r>
            <a:r>
              <a:rPr lang="en-US" err="1"/>
              <a:t>nectationet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dic</a:t>
            </a:r>
            <a:r>
              <a:rPr lang="en-US"/>
              <a:t> </a:t>
            </a:r>
            <a:r>
              <a:rPr lang="en-US" err="1"/>
              <a:t>tem</a:t>
            </a:r>
            <a:r>
              <a:rPr lang="en-US"/>
              <a:t> </a:t>
            </a:r>
            <a:r>
              <a:rPr lang="en-US" err="1"/>
              <a:t>vit</a:t>
            </a:r>
            <a:r>
              <a:rPr lang="en-US"/>
              <a:t> </a:t>
            </a:r>
            <a:r>
              <a:rPr lang="en-US" err="1"/>
              <a:t>velestium</a:t>
            </a:r>
            <a:r>
              <a:rPr lang="en-US"/>
              <a:t> </a:t>
            </a:r>
            <a:r>
              <a:rPr lang="en-US" err="1"/>
              <a:t>reperro</a:t>
            </a:r>
            <a:r>
              <a:rPr lang="en-US"/>
              <a:t> </a:t>
            </a:r>
            <a:r>
              <a:rPr lang="en-US" err="1"/>
              <a:t>rroviduntion</a:t>
            </a:r>
            <a:r>
              <a:rPr lang="en-US"/>
              <a:t> </a:t>
            </a:r>
            <a:r>
              <a:rPr lang="en-US" err="1"/>
              <a:t>conem</a:t>
            </a:r>
            <a:r>
              <a:rPr lang="en-US"/>
              <a:t> </a:t>
            </a:r>
            <a:r>
              <a:rPr lang="en-US" err="1"/>
              <a:t>rehend</a:t>
            </a:r>
            <a:r>
              <a:rPr lang="en-US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03383CEA-4FEB-4C9E-B7D6-3B36BC8EB75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18449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35007055-7118-477F-B301-DB401591FA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49960" y="3151388"/>
            <a:ext cx="3618381" cy="267522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None/>
              <a:defRPr sz="1372" b="0" spc="0" baseline="0">
                <a:solidFill>
                  <a:srgbClr val="008C72"/>
                </a:solidFill>
                <a:latin typeface="+mj-lt"/>
              </a:defRPr>
            </a:lvl1pPr>
            <a:lvl2pPr marL="280121" marR="0" indent="-280121" algn="l" defTabSz="914367" rtl="0" eaLnBrk="1" fontAlgn="auto" latinLnBrk="0" hangingPunct="1">
              <a:lnSpc>
                <a:spcPts val="1765"/>
              </a:lnSpc>
              <a:spcBef>
                <a:spcPts val="0"/>
              </a:spcBef>
              <a:spcAft>
                <a:spcPts val="588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lang="en-US" sz="1372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marL="280121" marR="0" lvl="1" indent="-280121" algn="l" defTabSz="914367" rtl="0" eaLnBrk="1" fontAlgn="auto" latinLnBrk="0" hangingPunct="1">
              <a:lnSpc>
                <a:spcPts val="1765"/>
              </a:lnSpc>
              <a:spcBef>
                <a:spcPts val="1176"/>
              </a:spcBef>
              <a:spcAft>
                <a:spcPts val="0"/>
              </a:spcAft>
              <a:buClrTx/>
              <a:buSzPct val="90000"/>
              <a:tabLst/>
              <a:defRPr/>
            </a:pPr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</a:t>
            </a:r>
            <a:r>
              <a:rPr lang="en-US" err="1"/>
              <a:t>ra</a:t>
            </a:r>
            <a:r>
              <a:rPr lang="en-US"/>
              <a:t>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</a:t>
            </a:r>
            <a:r>
              <a:rPr lang="en-US" err="1"/>
              <a:t>sunt</a:t>
            </a:r>
            <a:r>
              <a:rPr lang="en-US"/>
              <a:t>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82780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Text option 2: two columns copy heavy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9E39B6D-21AF-485C-B606-D6EA248988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5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D0D85DDD-B7EA-4D73-BA98-A5ACF1DB2D3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03151" y="2363623"/>
            <a:ext cx="3618381" cy="2435151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  <a:r>
              <a:rPr lang="en-US" err="1"/>
              <a:t>Urestempor</a:t>
            </a:r>
            <a:r>
              <a:rPr lang="en-US"/>
              <a:t> ra </a:t>
            </a:r>
            <a:r>
              <a:rPr lang="en-US" err="1"/>
              <a:t>aut</a:t>
            </a:r>
            <a:r>
              <a:rPr lang="en-US"/>
              <a:t> </a:t>
            </a:r>
            <a:r>
              <a:rPr lang="en-US" err="1"/>
              <a:t>velique</a:t>
            </a:r>
            <a:r>
              <a:rPr lang="en-US"/>
              <a:t> </a:t>
            </a:r>
            <a:r>
              <a:rPr lang="en-US" err="1"/>
              <a:t>perum</a:t>
            </a:r>
            <a:r>
              <a:rPr lang="en-US"/>
              <a:t> </a:t>
            </a:r>
            <a:r>
              <a:rPr lang="en-US" err="1"/>
              <a:t>enim</a:t>
            </a:r>
            <a:r>
              <a:rPr lang="en-US"/>
              <a:t> qui </a:t>
            </a:r>
            <a:r>
              <a:rPr lang="en-US" err="1"/>
              <a:t>omnimus</a:t>
            </a:r>
            <a:r>
              <a:rPr lang="en-US"/>
              <a:t>, sunt </a:t>
            </a:r>
            <a:r>
              <a:rPr lang="en-US" err="1"/>
              <a:t>fuga</a:t>
            </a:r>
            <a:r>
              <a:rPr lang="en-US"/>
              <a:t>.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890534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464958" y="1599724"/>
            <a:ext cx="3609417" cy="3099393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372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marL="0" marR="0" lvl="1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25" name="Content Placeholder 15">
            <a:extLst>
              <a:ext uri="{FF2B5EF4-FFF2-40B4-BE49-F238E27FC236}">
                <a16:creationId xmlns:a16="http://schemas.microsoft.com/office/drawing/2014/main" id="{FF38BC9F-387A-498E-A040-4619A490AEDD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00039" y="1599724"/>
            <a:ext cx="3609417" cy="3099393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26" name="Content Placeholder 15">
            <a:extLst>
              <a:ext uri="{FF2B5EF4-FFF2-40B4-BE49-F238E27FC236}">
                <a16:creationId xmlns:a16="http://schemas.microsoft.com/office/drawing/2014/main" id="{EEF5E46D-3409-4544-8C4E-211F133E580F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8144083" y="1599722"/>
            <a:ext cx="3609417" cy="3099394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Place photo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197742EC-5845-4BB1-84A3-00C1CF8901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03151" y="4927922"/>
            <a:ext cx="3618381" cy="118606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372" kern="1200" spc="0" baseline="0" dirty="0" err="1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8183914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55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3167818"/>
            <a:ext cx="1693247" cy="2778790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gradFill>
                  <a:gsLst>
                    <a:gs pos="8300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372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marL="0" marR="0" lvl="1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378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gradFill>
                  <a:gsLst>
                    <a:gs pos="8300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372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marL="0" marR="0" lvl="1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00662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gradFill>
                  <a:gsLst>
                    <a:gs pos="8300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222995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gradFill>
                  <a:gsLst>
                    <a:gs pos="8300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372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marL="0" marR="0" lvl="1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145328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gradFill>
                  <a:gsLst>
                    <a:gs pos="8300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372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marL="0" marR="0" lvl="1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067660" y="3167818"/>
            <a:ext cx="1693247" cy="2803460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>
                <a:gradFill>
                  <a:gsLst>
                    <a:gs pos="83000">
                      <a:schemeClr val="tx2"/>
                    </a:gs>
                    <a:gs pos="99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372" kern="1200" spc="0" baseline="0" dirty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marL="0" marR="0" lvl="1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</a:pPr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378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00662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222995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145328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067660" y="2158886"/>
            <a:ext cx="1693247" cy="895855"/>
          </a:xfrm>
        </p:spPr>
        <p:txBody>
          <a:bodyPr>
            <a:noAutofit/>
          </a:bodyPr>
          <a:lstStyle>
            <a:lvl1pPr marL="0" indent="0">
              <a:buNone/>
              <a:defRPr sz="1961"/>
            </a:lvl1pPr>
          </a:lstStyle>
          <a:p>
            <a:pPr lvl="0"/>
            <a:r>
              <a:rPr lang="en-US"/>
              <a:t>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FF16C0-0541-41AD-98F7-A469609E8D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55995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1.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95171A5B-905D-4832-B11A-13594619F33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37957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2.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DDBE933A-166C-4934-8425-2A89AAA211E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03151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3.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71069D2-CF68-4D89-9134-20A61AFA10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9842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4.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77858A5B-7408-41FF-9369-C0F9B773A30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39413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5.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AF637A76-D1E1-49A2-AF33-3521BBC721C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067660" y="2025026"/>
            <a:ext cx="256787" cy="258381"/>
          </a:xfrm>
        </p:spPr>
        <p:txBody>
          <a:bodyPr tIns="0" bIns="0"/>
          <a:lstStyle>
            <a:lvl1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1pPr>
            <a:lvl2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2pPr>
            <a:lvl3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3pPr>
            <a:lvl4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 smtClean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4pPr>
            <a:lvl5pPr marL="0" algn="l" defTabSz="914102" rtl="0" eaLnBrk="1" fontAlgn="base" latinLnBrk="0" hangingPunct="1">
              <a:lnSpc>
                <a:spcPts val="2353"/>
              </a:lnSpc>
              <a:spcBef>
                <a:spcPct val="0"/>
              </a:spcBef>
              <a:spcAft>
                <a:spcPct val="0"/>
              </a:spcAft>
              <a:defRPr lang="en-US" sz="980" kern="120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742618036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82F17-5BB4-4EF5-8101-BCD4251B4B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995" y="1214081"/>
            <a:ext cx="11306469" cy="1572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577665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gradFill>
                  <a:gsLst>
                    <a:gs pos="83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982F17-5BB4-4EF5-8101-BCD4251B4BD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995" y="1214081"/>
            <a:ext cx="11306469" cy="1569199"/>
          </a:xfrm>
        </p:spPr>
        <p:txBody>
          <a:bodyPr/>
          <a:lstStyle>
            <a:lvl1pPr>
              <a:defRPr>
                <a:gradFill>
                  <a:gsLst>
                    <a:gs pos="83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1pPr>
            <a:lvl2pPr>
              <a:defRPr>
                <a:gradFill>
                  <a:gsLst>
                    <a:gs pos="83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2pPr>
            <a:lvl3pPr>
              <a:defRPr>
                <a:gradFill>
                  <a:gsLst>
                    <a:gs pos="83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3pPr>
            <a:lvl4pPr>
              <a:defRPr>
                <a:gradFill>
                  <a:gsLst>
                    <a:gs pos="83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4pPr>
            <a:lvl5pPr>
              <a:defRPr>
                <a:gradFill>
                  <a:gsLst>
                    <a:gs pos="83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7019819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8B4CD-7EFF-409F-A51E-F57B67990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78AAC-4BE7-4B42-9CAB-EE69062ED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85FCA-2A91-4317-9C45-9ACFA6E0DE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9BBE8-5338-43E1-A363-148A9EFC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95C54A-29EA-4D79-9E8E-346FA0634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0129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098876743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gradFill>
                  <a:gsLst>
                    <a:gs pos="83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69826881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65392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629913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49" baseline="0" dirty="0">
                <a:ln w="3175">
                  <a:noFill/>
                </a:ln>
                <a:gradFill>
                  <a:gsLst>
                    <a:gs pos="83000">
                      <a:schemeClr val="accent5"/>
                    </a:gs>
                    <a:gs pos="99000">
                      <a:schemeClr val="accent5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9977926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859BFBD-0C43-4396-A7CE-8A9189BB0911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82157" y="441278"/>
            <a:ext cx="7694313" cy="5975443"/>
          </a:xfrm>
          <a:custGeom>
            <a:avLst/>
            <a:gdLst>
              <a:gd name="connsiteX0" fmla="*/ 1677339 w 7848600"/>
              <a:gd name="connsiteY0" fmla="*/ 0 h 6094399"/>
              <a:gd name="connsiteX1" fmla="*/ 7848600 w 7848600"/>
              <a:gd name="connsiteY1" fmla="*/ 0 h 6094399"/>
              <a:gd name="connsiteX2" fmla="*/ 7848600 w 7848600"/>
              <a:gd name="connsiteY2" fmla="*/ 1727324 h 6094399"/>
              <a:gd name="connsiteX3" fmla="*/ 7848600 w 7848600"/>
              <a:gd name="connsiteY3" fmla="*/ 1998096 h 6094399"/>
              <a:gd name="connsiteX4" fmla="*/ 7848600 w 7848600"/>
              <a:gd name="connsiteY4" fmla="*/ 4043676 h 6094399"/>
              <a:gd name="connsiteX5" fmla="*/ 7848600 w 7848600"/>
              <a:gd name="connsiteY5" fmla="*/ 4332318 h 6094399"/>
              <a:gd name="connsiteX6" fmla="*/ 7848600 w 7848600"/>
              <a:gd name="connsiteY6" fmla="*/ 6094399 h 6094399"/>
              <a:gd name="connsiteX7" fmla="*/ 0 w 7848600"/>
              <a:gd name="connsiteY7" fmla="*/ 6094399 h 6094399"/>
              <a:gd name="connsiteX8" fmla="*/ 0 w 7848600"/>
              <a:gd name="connsiteY8" fmla="*/ 4043676 h 6094399"/>
              <a:gd name="connsiteX9" fmla="*/ 3059479 w 7848600"/>
              <a:gd name="connsiteY9" fmla="*/ 4043676 h 6094399"/>
              <a:gd name="connsiteX10" fmla="*/ 3059479 w 7848600"/>
              <a:gd name="connsiteY10" fmla="*/ 1998096 h 6094399"/>
              <a:gd name="connsiteX11" fmla="*/ 1677339 w 7848600"/>
              <a:gd name="connsiteY11" fmla="*/ 1998096 h 60943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848600" h="6094399">
                <a:moveTo>
                  <a:pt x="1677339" y="0"/>
                </a:moveTo>
                <a:lnTo>
                  <a:pt x="7848600" y="0"/>
                </a:lnTo>
                <a:lnTo>
                  <a:pt x="7848600" y="1727324"/>
                </a:lnTo>
                <a:lnTo>
                  <a:pt x="7848600" y="1998096"/>
                </a:lnTo>
                <a:lnTo>
                  <a:pt x="7848600" y="4043676"/>
                </a:lnTo>
                <a:lnTo>
                  <a:pt x="7848600" y="4332318"/>
                </a:lnTo>
                <a:lnTo>
                  <a:pt x="7848600" y="6094399"/>
                </a:lnTo>
                <a:lnTo>
                  <a:pt x="0" y="6094399"/>
                </a:lnTo>
                <a:lnTo>
                  <a:pt x="0" y="4043676"/>
                </a:lnTo>
                <a:lnTo>
                  <a:pt x="3059479" y="4043676"/>
                </a:lnTo>
                <a:lnTo>
                  <a:pt x="3059479" y="1998096"/>
                </a:lnTo>
                <a:lnTo>
                  <a:pt x="1677339" y="1998096"/>
                </a:lnTo>
                <a:close/>
              </a:path>
            </a:pathLst>
          </a:cu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wrap="square" lIns="3383280" rIns="274320" anchor="ctr" anchorCtr="0"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Change image by clicking on “insert” picture.</a:t>
            </a:r>
          </a:p>
        </p:txBody>
      </p:sp>
      <p:sp>
        <p:nvSpPr>
          <p:cNvPr id="3" name="Title 35">
            <a:extLst>
              <a:ext uri="{FF2B5EF4-FFF2-40B4-BE49-F238E27FC236}">
                <a16:creationId xmlns:a16="http://schemas.microsoft.com/office/drawing/2014/main" id="{88C3AFD5-6B99-4036-8067-D643B2A9D2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941692"/>
            <a:ext cx="4885203" cy="3260896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49" baseline="0" dirty="0">
                <a:ln w="3175">
                  <a:noFill/>
                </a:ln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37927717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gradFill>
                  <a:gsLst>
                    <a:gs pos="83000">
                      <a:schemeClr val="bg1"/>
                    </a:gs>
                    <a:gs pos="99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3855334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5">
            <a:extLst>
              <a:ext uri="{FF2B5EF4-FFF2-40B4-BE49-F238E27FC236}">
                <a16:creationId xmlns:a16="http://schemas.microsoft.com/office/drawing/2014/main" id="{60388DA1-8C2D-4FFD-88BD-DE4D7CEFD0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4" y="941692"/>
            <a:ext cx="7454643" cy="355819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705" spc="-49" baseline="0" dirty="0">
                <a:gradFill>
                  <a:gsLst>
                    <a:gs pos="83000">
                      <a:schemeClr val="accent5"/>
                    </a:gs>
                    <a:gs pos="99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pPr marL="0" lvl="0">
              <a:lnSpc>
                <a:spcPts val="5490"/>
              </a:lnSpc>
            </a:pPr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01407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487179-C4F3-4076-A299-902C1B69227C}"/>
              </a:ext>
            </a:extLst>
          </p:cNvPr>
          <p:cNvSpPr/>
          <p:nvPr userDrawn="1"/>
        </p:nvSpPr>
        <p:spPr bwMode="auto">
          <a:xfrm>
            <a:off x="6229840" y="0"/>
            <a:ext cx="5962159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69000">
                <a:srgbClr val="000000">
                  <a:alpha val="43000"/>
                </a:srgbClr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10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2788576517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229842" y="0"/>
            <a:ext cx="5962158" cy="6858000"/>
          </a:xfr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554195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baseline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Photo layout 1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31D123-CA1A-4568-88C8-6B1287D07E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5994" y="2363623"/>
            <a:ext cx="4822952" cy="2648904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1176"/>
              </a:spcBef>
              <a:buNone/>
              <a:defRPr lang="en-US" sz="1372" b="0" kern="1200" spc="0" baseline="0" dirty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>
              <a:spcBef>
                <a:spcPts val="1200"/>
              </a:spcBef>
            </a:pPr>
            <a:r>
              <a:rPr lang="en-US" b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>
                <a:solidFill>
                  <a:schemeClr val="tx2"/>
                </a:solidFill>
                <a:latin typeface="+mj-lt"/>
              </a:rPr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56201C-07C6-4B48-97C5-8ACFF3D0A9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5995" y="1922587"/>
            <a:ext cx="4822951" cy="287771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lang="en-US" sz="1961" kern="1200" spc="0" baseline="0" dirty="0"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Subhead Segoe UI Regular 20/24. </a:t>
            </a:r>
          </a:p>
        </p:txBody>
      </p:sp>
    </p:spTree>
    <p:extLst>
      <p:ext uri="{BB962C8B-B14F-4D97-AF65-F5344CB8AC3E}">
        <p14:creationId xmlns:p14="http://schemas.microsoft.com/office/powerpoint/2010/main" val="88726002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268B-A4FB-4915-8EF2-BF0D7D46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E8BD1-7A4A-4282-A087-61E8CCA7AE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50444-08CF-470C-83DF-81C3C0316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54E57E-34B2-4555-A6E2-6A0B16EE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E5D18-6E50-42F4-A613-36B24A3D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052C3C-A56C-4814-BCB1-3665DD588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902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gradFill>
                  <a:gsLst>
                    <a:gs pos="83000">
                      <a:schemeClr val="tx2"/>
                    </a:gs>
                    <a:gs pos="100000">
                      <a:schemeClr val="tx2"/>
                    </a:gs>
                  </a:gsLst>
                  <a:lin ang="5400000" scaled="1"/>
                </a:gra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523587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layou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55995" y="2158885"/>
            <a:ext cx="3618381" cy="2540231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03151" y="2158885"/>
            <a:ext cx="3607487" cy="2540231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9413" y="2158885"/>
            <a:ext cx="3623050" cy="2540231"/>
          </a:xfr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 anchorCtr="0">
            <a:noAutofit/>
          </a:bodyPr>
          <a:lstStyle>
            <a:lvl1pPr marL="0" indent="0" algn="ctr">
              <a:buNone/>
              <a:defRPr sz="1961">
                <a:solidFill>
                  <a:schemeClr val="bg2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Photo layout 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372" b="0" kern="1200" spc="0" baseline="0" dirty="0" smtClean="0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00039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144083" y="4927922"/>
            <a:ext cx="3618381" cy="1186064"/>
          </a:xfrm>
        </p:spPr>
        <p:txBody>
          <a:bodyPr lIns="0" tIns="0" rIns="0" bIns="0"/>
          <a:lstStyle>
            <a:lvl1pPr marL="0" marR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372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bg1"/>
                    </a:gs>
                    <a:gs pos="100000">
                      <a:schemeClr val="bg1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est, qui </a:t>
            </a:r>
            <a:r>
              <a:rPr lang="en-US" err="1"/>
              <a:t>sinc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sit et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74618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4B95F29-56C3-4C85-A12B-0B0BE769E7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41203912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Multiple screenshots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5" y="1922802"/>
            <a:ext cx="4758211" cy="603538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</a:defRPr>
            </a:lvl1pPr>
            <a:lvl2pPr marL="224097" indent="0">
              <a:buNone/>
              <a:defRPr/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pt-BR"/>
              <a:t>Large subhead Segoe UI Regular 20/24. Em volor resequaectur.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5" y="2707597"/>
            <a:ext cx="4758210" cy="2521331"/>
          </a:xfrm>
        </p:spPr>
        <p:txBody>
          <a:bodyPr lIns="0" tIns="0" rIns="0" bIns="0"/>
          <a:lstStyle>
            <a:lvl1pPr marL="280121" indent="-280121">
              <a:lnSpc>
                <a:spcPts val="1765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372" b="0" i="0" spc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2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 </a:t>
            </a:r>
          </a:p>
          <a:p>
            <a:pPr lvl="0"/>
            <a:endParaRPr lang="en-US"/>
          </a:p>
          <a:p>
            <a:pPr lvl="0"/>
            <a:r>
              <a:rPr lang="en-US"/>
              <a:t>Body copy 14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, </a:t>
            </a:r>
            <a:r>
              <a:rPr lang="en-US" err="1"/>
              <a:t>omnimusdae</a:t>
            </a:r>
            <a:r>
              <a:rPr lang="en-US"/>
              <a:t>. </a:t>
            </a:r>
            <a:r>
              <a:rPr lang="en-US" err="1"/>
              <a:t>Icaecatur</a:t>
            </a:r>
            <a:r>
              <a:rPr lang="en-US"/>
              <a:t>. </a:t>
            </a:r>
            <a:r>
              <a:rPr lang="en-US" err="1"/>
              <a:t>Boribus</a:t>
            </a:r>
            <a:r>
              <a:rPr lang="en-US"/>
              <a:t> </a:t>
            </a:r>
            <a:r>
              <a:rPr lang="en-US" err="1"/>
              <a:t>sinctius</a:t>
            </a:r>
            <a:r>
              <a:rPr lang="en-US"/>
              <a:t> </a:t>
            </a:r>
            <a:r>
              <a:rPr lang="en-US" err="1"/>
              <a:t>nimaxime</a:t>
            </a:r>
            <a:r>
              <a:rPr lang="en-US"/>
              <a:t> </a:t>
            </a:r>
            <a:r>
              <a:rPr lang="en-US" err="1"/>
              <a:t>nonsequibus</a:t>
            </a:r>
            <a:r>
              <a:rPr lang="en-US"/>
              <a:t> </a:t>
            </a:r>
            <a:r>
              <a:rPr lang="en-US" err="1"/>
              <a:t>dollendis</a:t>
            </a:r>
            <a:r>
              <a:rPr lang="en-US"/>
              <a:t> as </a:t>
            </a:r>
            <a:r>
              <a:rPr lang="en-US" err="1"/>
              <a:t>autestiatur</a:t>
            </a:r>
            <a:r>
              <a:rPr lang="en-US"/>
              <a:t>.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34476FE-7091-4DE7-A55E-3EF5A6569A7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004253" y="1571719"/>
            <a:ext cx="4758210" cy="231628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kumimoji="0" lang="en-US" b="0" i="0" u="none" strike="noStrike" cap="none" spc="0" normalizeH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lvl="0" defTabSz="914102" fontAlgn="base">
              <a:spcBef>
                <a:spcPct val="0"/>
              </a:spcBef>
              <a:spcAft>
                <a:spcPct val="0"/>
              </a:spcAft>
              <a:buSzTx/>
              <a:buFontTx/>
            </a:pPr>
            <a:r>
              <a:rPr lang="en-US"/>
              <a:t>Click icon to add picture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1B26DED9-88C3-4EA5-A785-532FDCBC8A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04253" y="4052179"/>
            <a:ext cx="4758210" cy="231628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10795" cap="flat" cmpd="sng" algn="ctr">
            <a:noFill/>
            <a:prstDash val="solid"/>
          </a:ln>
          <a:effectLst>
            <a:outerShdw blurRad="190500" dist="38100" dir="2700000" algn="tl" rotWithShape="0">
              <a:prstClr val="black">
                <a:alpha val="25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kumimoji="0" lang="en-US" b="0" i="0" u="none" strike="noStrike" cap="none" spc="0" normalizeH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defRPr>
            </a:lvl1pPr>
          </a:lstStyle>
          <a:p>
            <a:pPr lvl="0" defTabSz="914102" fontAlgn="base">
              <a:spcBef>
                <a:spcPct val="0"/>
              </a:spcBef>
              <a:spcAft>
                <a:spcPct val="0"/>
              </a:spcAft>
              <a:buSzTx/>
              <a:buFontTx/>
            </a:pPr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573614192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9DE98C-91A8-4163-A280-8BB561692C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4774" y="418150"/>
            <a:ext cx="7747227" cy="6439851"/>
          </a:xfrm>
          <a:prstGeom prst="rect">
            <a:avLst/>
          </a:prstGeom>
        </p:spPr>
      </p:pic>
      <p:sp>
        <p:nvSpPr>
          <p:cNvPr id="9" name="Picture Placeholder 11">
            <a:extLst>
              <a:ext uri="{FF2B5EF4-FFF2-40B4-BE49-F238E27FC236}">
                <a16:creationId xmlns:a16="http://schemas.microsoft.com/office/drawing/2014/main" id="{784CA30E-A92E-4E40-944A-73B1CF9EEE0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57959" y="3421009"/>
            <a:ext cx="583404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8D17D4B4-B6B9-4273-ACCB-7A5ED46F35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672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gradFill>
                  <a:gsLst>
                    <a:gs pos="83000">
                      <a:schemeClr val="accent5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FB204BE2-B985-4315-8D5B-9C54B1074DD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5798" y="2000738"/>
            <a:ext cx="1693247" cy="303429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882"/>
              </a:spcBef>
              <a:buNone/>
              <a:defRPr lang="en-US" sz="1372" b="0" kern="1200" spc="0" baseline="0" dirty="0">
                <a:gradFill>
                  <a:gsLst>
                    <a:gs pos="83000">
                      <a:schemeClr val="accent5"/>
                    </a:gs>
                    <a:gs pos="100000">
                      <a:schemeClr val="accent5"/>
                    </a:gs>
                  </a:gsLst>
                  <a:lin ang="5400000" scaled="1"/>
                </a:gradFill>
                <a:latin typeface="+mj-lt"/>
                <a:ea typeface="+mn-ea"/>
                <a:cs typeface="+mn-cs"/>
              </a:defRPr>
            </a:lvl1pPr>
            <a:lvl2pPr marL="0" marR="0" indent="0" algn="l" defTabSz="914367" rtl="0" eaLnBrk="1" fontAlgn="auto" latinLnBrk="0" hangingPunct="1">
              <a:lnSpc>
                <a:spcPts val="1765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372">
                <a:gradFill>
                  <a:gsLst>
                    <a:gs pos="83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marL="0" marR="0" lvl="0" indent="0" algn="l" defTabSz="914367" rtl="0" eaLnBrk="1" fontAlgn="auto" latinLnBrk="0" hangingPunct="1">
              <a:lnSpc>
                <a:spcPts val="1765"/>
              </a:lnSpc>
              <a:spcBef>
                <a:spcPts val="882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Regular 14/18.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 ape </a:t>
            </a:r>
            <a:r>
              <a:rPr lang="en-US" err="1"/>
              <a:t>est</a:t>
            </a:r>
            <a:r>
              <a:rPr lang="en-US"/>
              <a:t>, qui </a:t>
            </a:r>
            <a:r>
              <a:rPr lang="en-US" err="1"/>
              <a:t>sincit</a:t>
            </a:r>
            <a:r>
              <a:rPr lang="en-US"/>
              <a:t>. </a:t>
            </a:r>
            <a:r>
              <a:rPr lang="en-US" err="1"/>
              <a:t>Unt</a:t>
            </a:r>
            <a:r>
              <a:rPr lang="en-US"/>
              <a:t> faces et </a:t>
            </a:r>
            <a:r>
              <a:rPr lang="en-US" err="1"/>
              <a:t>labore</a:t>
            </a:r>
            <a:r>
              <a:rPr lang="en-US"/>
              <a:t> </a:t>
            </a:r>
            <a:r>
              <a:rPr lang="en-US" err="1"/>
              <a:t>ium</a:t>
            </a:r>
            <a:r>
              <a:rPr lang="en-US"/>
              <a:t> el id et re od </a:t>
            </a:r>
            <a:r>
              <a:rPr lang="en-US" err="1"/>
              <a:t>utem</a:t>
            </a:r>
            <a:r>
              <a:rPr lang="en-US"/>
              <a:t> que </a:t>
            </a:r>
            <a:r>
              <a:rPr lang="en-US" err="1"/>
              <a:t>nist</a:t>
            </a:r>
            <a:r>
              <a:rPr lang="en-US"/>
              <a:t> et </a:t>
            </a:r>
            <a:r>
              <a:rPr lang="en-US" err="1"/>
              <a:t>ped</a:t>
            </a:r>
            <a:r>
              <a:rPr lang="en-US"/>
              <a:t> </a:t>
            </a:r>
            <a:r>
              <a:rPr lang="en-US" err="1"/>
              <a:t>quia</a:t>
            </a:r>
            <a:r>
              <a:rPr lang="en-US"/>
              <a:t> </a:t>
            </a:r>
            <a:r>
              <a:rPr lang="en-US" err="1"/>
              <a:t>dolore</a:t>
            </a:r>
            <a:r>
              <a:rPr lang="en-US"/>
              <a:t> is et lam, </a:t>
            </a:r>
            <a:r>
              <a:rPr lang="en-US" err="1"/>
              <a:t>vendunt</a:t>
            </a:r>
            <a:r>
              <a:rPr lang="en-US"/>
              <a:t> </a:t>
            </a:r>
            <a:r>
              <a:rPr lang="en-US" err="1"/>
              <a:t>voluptatur</a:t>
            </a:r>
            <a:r>
              <a:rPr lang="en-US"/>
              <a:t>. 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89045D2-7C49-4F5C-A376-228A5A2B01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4000">
                      <a:schemeClr val="bg2"/>
                    </a:gs>
                    <a:gs pos="100000">
                      <a:schemeClr val="bg2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Device layout 2: two columns</a:t>
            </a:r>
          </a:p>
        </p:txBody>
      </p:sp>
    </p:spTree>
    <p:extLst>
      <p:ext uri="{BB962C8B-B14F-4D97-AF65-F5344CB8AC3E}">
        <p14:creationId xmlns:p14="http://schemas.microsoft.com/office/powerpoint/2010/main" val="3731651822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kern="1200" cap="none" spc="-49" baseline="0" dirty="0">
                <a:ln w="3175"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6842552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vice layou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3CDB1EA-72FB-46B3-89D4-DEE1F2EF7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4249" y="486947"/>
            <a:ext cx="10869930" cy="63710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 algn="l" defTabSz="914367" rtl="0" eaLnBrk="1" latinLnBrk="0" hangingPunct="1">
              <a:lnSpc>
                <a:spcPts val="3137"/>
              </a:lnSpc>
              <a:spcBef>
                <a:spcPct val="0"/>
              </a:spcBef>
              <a:buNone/>
              <a:defRPr lang="en-US" sz="2745" b="0" kern="1200" cap="none" spc="-49" baseline="0" dirty="0">
                <a:ln w="3175">
                  <a:noFill/>
                </a:ln>
                <a:gradFill>
                  <a:gsLst>
                    <a:gs pos="83000">
                      <a:schemeClr val="bg1"/>
                    </a:gs>
                    <a:gs pos="100000">
                      <a:schemeClr val="bg2"/>
                    </a:gs>
                  </a:gsLst>
                  <a:lin ang="5400000" scaled="1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Device layout 3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0473E679-3B6D-497A-A0F6-454C968B760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293976" y="3488254"/>
            <a:ext cx="7678751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14708869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55996" y="1950780"/>
            <a:ext cx="361837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Chart examples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2" y="5857162"/>
            <a:ext cx="3618381" cy="301770"/>
          </a:xfrm>
        </p:spPr>
        <p:txBody>
          <a:bodyPr lIns="0" tIns="0" rIns="0" bIns="0"/>
          <a:lstStyle>
            <a:lvl1pPr mar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  <a:defRPr sz="980" b="0" i="0" spc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</a:defRPr>
            </a:lvl1pPr>
            <a:lvl2pPr marL="0" marR="0" indent="0" algn="l" defTabSz="914367" rtl="0" eaLnBrk="1" fontAlgn="auto" latinLnBrk="0" hangingPunct="1">
              <a:lnSpc>
                <a:spcPts val="1176"/>
              </a:lnSpc>
              <a:spcBef>
                <a:spcPts val="441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980">
                <a:solidFill>
                  <a:schemeClr val="tx1"/>
                </a:solidFill>
              </a:defRPr>
            </a:lvl2pPr>
            <a:lvl3pPr marL="448193" indent="0">
              <a:buNone/>
              <a:defRPr/>
            </a:lvl3pPr>
            <a:lvl4pPr marL="672290" indent="0">
              <a:buNone/>
              <a:defRPr/>
            </a:lvl4pPr>
            <a:lvl5pPr marL="896386" indent="0">
              <a:buNone/>
              <a:defRPr/>
            </a:lvl5pPr>
          </a:lstStyle>
          <a:p>
            <a:pPr lvl="0"/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03152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03152" y="1950780"/>
            <a:ext cx="3607487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139412" y="1950780"/>
            <a:ext cx="3623051" cy="3534843"/>
          </a:xfrm>
        </p:spPr>
        <p:txBody>
          <a:bodyPr anchor="ctr">
            <a:noAutofit/>
          </a:bodyPr>
          <a:lstStyle>
            <a:lvl1pPr marL="0" indent="0" algn="ctr">
              <a:buNone/>
              <a:defRPr sz="2353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B6B82-41EF-4F96-AC4D-4B6DF0A1F54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5991" y="5670381"/>
            <a:ext cx="3629278" cy="241415"/>
          </a:xfrm>
        </p:spPr>
        <p:txBody>
          <a:bodyPr tIns="0"/>
          <a:lstStyle>
            <a:lvl1pPr>
              <a:defRPr lang="en-US" sz="980" b="1" kern="1200" spc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4EEFC93-5F54-47F0-9569-BECC76A76C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314044" y="5670381"/>
            <a:ext cx="3629278" cy="241415"/>
          </a:xfrm>
        </p:spPr>
        <p:txBody>
          <a:bodyPr tIns="0"/>
          <a:lstStyle>
            <a:lvl1pPr>
              <a:defRPr lang="en-US" sz="980" b="1" kern="1200" spc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EDACCCB-301A-4273-9EA6-AD055BB5B0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39413" y="5670381"/>
            <a:ext cx="3629278" cy="241415"/>
          </a:xfrm>
        </p:spPr>
        <p:txBody>
          <a:bodyPr tIns="0"/>
          <a:lstStyle>
            <a:lvl1pPr>
              <a:defRPr lang="en-US" sz="980" b="1" kern="1200" spc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Caption title Segoe bold 10/12. 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37057046-E219-41F6-8045-1E763292CBB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139413" y="5857162"/>
            <a:ext cx="3607487" cy="301770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980" b="0" i="0" spc="0" dirty="0" smtClean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n-lt"/>
              </a:defRPr>
            </a:lvl1pPr>
          </a:lstStyle>
          <a:p>
            <a:pPr marL="0" lvl="0" indent="0">
              <a:lnSpc>
                <a:spcPts val="1176"/>
              </a:lnSpc>
              <a:spcBef>
                <a:spcPts val="882"/>
              </a:spcBef>
              <a:buFont typeface="Arial" panose="020B0604020202020204" pitchFamily="34" charset="0"/>
              <a:buNone/>
            </a:pPr>
            <a:r>
              <a:rPr lang="en-US"/>
              <a:t>Caption body copy Segoe Regular 10/12. </a:t>
            </a:r>
            <a:r>
              <a:rPr lang="en-US" err="1"/>
              <a:t>Cavorest</a:t>
            </a:r>
            <a:r>
              <a:rPr lang="en-US"/>
              <a:t> a </a:t>
            </a:r>
            <a:r>
              <a:rPr lang="en-US" err="1"/>
              <a:t>aut</a:t>
            </a:r>
            <a:r>
              <a:rPr lang="en-US"/>
              <a:t> arum </a:t>
            </a:r>
            <a:r>
              <a:rPr lang="en-US" err="1"/>
              <a:t>quam</a:t>
            </a:r>
            <a:r>
              <a:rPr lang="en-US"/>
              <a:t> id eat.</a:t>
            </a:r>
          </a:p>
        </p:txBody>
      </p:sp>
    </p:spTree>
    <p:extLst>
      <p:ext uri="{BB962C8B-B14F-4D97-AF65-F5344CB8AC3E}">
        <p14:creationId xmlns:p14="http://schemas.microsoft.com/office/powerpoint/2010/main" val="2898788246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55995" y="3924852"/>
            <a:ext cx="11306469" cy="546753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3308451945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medium te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9C72DA-98A4-2E4B-8238-F609637773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318"/>
            <a:ext cx="2266311" cy="569191"/>
          </a:xfrm>
          <a:prstGeom prst="rect">
            <a:avLst/>
          </a:prstGeom>
        </p:spPr>
      </p:pic>
      <p:sp>
        <p:nvSpPr>
          <p:cNvPr id="7" name="Text Box 3">
            <a:extLst>
              <a:ext uri="{FF2B5EF4-FFF2-40B4-BE49-F238E27FC236}">
                <a16:creationId xmlns:a16="http://schemas.microsoft.com/office/drawing/2014/main" id="{F3523A4C-09FD-49AC-AA6D-1A6E7B7893EE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455994" y="6458485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3C3C41"/>
                    </a:gs>
                    <a:gs pos="99000">
                      <a:srgbClr val="3C3C41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gradFill>
                  <a:gsLst>
                    <a:gs pos="83000">
                      <a:schemeClr val="tx1"/>
                    </a:gs>
                    <a:gs pos="99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9394080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5F7C0-6FD9-4C35-BEBB-6FAEB2431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6BC90-FF51-4468-9747-635ED87749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D880F-A0E7-4B3D-8B31-991697720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B4B9D6-D961-4B5F-B365-D5E9CCBD0B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914789-23E9-4610-92F8-DB38719AD4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DBFC6D-5ED9-4591-96E0-5EF54FC1D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2F2E4D-33BA-476C-8DDF-C77E48F6D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2C40D8-89F4-46E7-8FE2-1567E5D7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2085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er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44"/>
          <p:cNvSpPr>
            <a:spLocks noGrp="1"/>
          </p:cNvSpPr>
          <p:nvPr>
            <p:ph type="pic" sz="quarter" idx="20" hasCustomPrompt="1"/>
          </p:nvPr>
        </p:nvSpPr>
        <p:spPr>
          <a:xfrm>
            <a:off x="0" y="1"/>
            <a:ext cx="12192000" cy="2990334"/>
          </a:xfrm>
          <a:prstGeom prst="rect">
            <a:avLst/>
          </a:prstGeom>
          <a:solidFill>
            <a:schemeClr val="tx2"/>
          </a:solidFill>
        </p:spPr>
        <p:txBody>
          <a:bodyPr anchor="ctr" anchorCtr="0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here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0" y="5689600"/>
            <a:ext cx="12192000" cy="116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314790" y="3354775"/>
            <a:ext cx="3709102" cy="2065292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2800" b="1" spc="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latin typeface="+mj-lt"/>
              </a:defRPr>
            </a:lvl1pPr>
          </a:lstStyle>
          <a:p>
            <a:r>
              <a:rPr lang="en-US"/>
              <a:t>Customer Name </a:t>
            </a:r>
            <a:br>
              <a:rPr lang="en-US"/>
            </a:br>
            <a:r>
              <a:rPr lang="en-US"/>
              <a:t>and headline</a:t>
            </a:r>
          </a:p>
        </p:txBody>
      </p:sp>
      <p:sp>
        <p:nvSpPr>
          <p:cNvPr id="22" name="Text Placeholder 132"/>
          <p:cNvSpPr>
            <a:spLocks noGrp="1"/>
          </p:cNvSpPr>
          <p:nvPr>
            <p:ph type="body" sz="quarter" idx="11" hasCustomPrompt="1"/>
          </p:nvPr>
        </p:nvSpPr>
        <p:spPr>
          <a:xfrm>
            <a:off x="4341091" y="3354774"/>
            <a:ext cx="7536119" cy="20652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1800"/>
              </a:lnSpc>
              <a:buFont typeface="Arial" panose="020B0604020202020204" pitchFamily="34" charset="0"/>
              <a:buNone/>
              <a:defRPr sz="1200" spc="0" baseline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Summary: what was the business opportunity, how did Dynamic 365 (+additional products) solve the problem, proof point / ROI realized?</a:t>
            </a:r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1838859" y="5937283"/>
            <a:ext cx="0" cy="635000"/>
          </a:xfrm>
          <a:prstGeom prst="line">
            <a:avLst/>
          </a:prstGeom>
          <a:ln w="15875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Picture Placeholder 144"/>
          <p:cNvSpPr>
            <a:spLocks noGrp="1"/>
          </p:cNvSpPr>
          <p:nvPr>
            <p:ph type="pic" sz="quarter" idx="36" hasCustomPrompt="1"/>
          </p:nvPr>
        </p:nvSpPr>
        <p:spPr>
          <a:xfrm>
            <a:off x="314790" y="5829014"/>
            <a:ext cx="1247050" cy="834378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buNone/>
              <a:defRPr sz="160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Drag logo here</a:t>
            </a:r>
          </a:p>
        </p:txBody>
      </p:sp>
      <p:sp>
        <p:nvSpPr>
          <p:cNvPr id="37" name="Text Placeholder 136"/>
          <p:cNvSpPr>
            <a:spLocks noGrp="1"/>
          </p:cNvSpPr>
          <p:nvPr>
            <p:ph type="body" sz="quarter" idx="31"/>
          </p:nvPr>
        </p:nvSpPr>
        <p:spPr>
          <a:xfrm>
            <a:off x="8109150" y="6069928"/>
            <a:ext cx="1508760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36"/>
          <p:cNvSpPr>
            <a:spLocks noGrp="1"/>
          </p:cNvSpPr>
          <p:nvPr>
            <p:ph type="body" sz="quarter" idx="32"/>
          </p:nvPr>
        </p:nvSpPr>
        <p:spPr>
          <a:xfrm>
            <a:off x="6131517" y="6069928"/>
            <a:ext cx="1508760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136"/>
          <p:cNvSpPr>
            <a:spLocks noGrp="1"/>
          </p:cNvSpPr>
          <p:nvPr>
            <p:ph type="body" sz="quarter" idx="33"/>
          </p:nvPr>
        </p:nvSpPr>
        <p:spPr>
          <a:xfrm>
            <a:off x="4153883" y="6104028"/>
            <a:ext cx="1508760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3" name="Text Placeholder 136"/>
          <p:cNvSpPr>
            <a:spLocks noGrp="1"/>
          </p:cNvSpPr>
          <p:nvPr>
            <p:ph type="body" sz="quarter" idx="34"/>
          </p:nvPr>
        </p:nvSpPr>
        <p:spPr>
          <a:xfrm>
            <a:off x="2176248" y="6115095"/>
            <a:ext cx="1508760" cy="46395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</a:defRPr>
            </a:lvl1pPr>
            <a:lvl2pPr marL="457200" indent="0">
              <a:buNone/>
              <a:defRPr sz="800"/>
            </a:lvl2pPr>
            <a:lvl3pPr marL="914400" indent="0">
              <a:buNone/>
              <a:defRPr sz="800"/>
            </a:lvl3pPr>
            <a:lvl4pPr marL="1371600" indent="0">
              <a:buNone/>
              <a:defRPr sz="800"/>
            </a:lvl4pPr>
            <a:lvl5pPr marL="1828800" indent="0">
              <a:buNone/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5" name="TextBox 44"/>
          <p:cNvSpPr txBox="1"/>
          <p:nvPr userDrawn="1"/>
        </p:nvSpPr>
        <p:spPr>
          <a:xfrm>
            <a:off x="2176249" y="5846004"/>
            <a:ext cx="15087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Products and Services</a:t>
            </a:r>
          </a:p>
        </p:txBody>
      </p:sp>
      <p:sp>
        <p:nvSpPr>
          <p:cNvPr id="46" name="TextBox 45"/>
          <p:cNvSpPr txBox="1"/>
          <p:nvPr userDrawn="1"/>
        </p:nvSpPr>
        <p:spPr>
          <a:xfrm>
            <a:off x="4153883" y="5846004"/>
            <a:ext cx="1508760" cy="155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Organization Size</a:t>
            </a:r>
          </a:p>
        </p:txBody>
      </p:sp>
      <p:sp>
        <p:nvSpPr>
          <p:cNvPr id="47" name="TextBox 46"/>
          <p:cNvSpPr txBox="1"/>
          <p:nvPr userDrawn="1"/>
        </p:nvSpPr>
        <p:spPr>
          <a:xfrm>
            <a:off x="6131517" y="5846004"/>
            <a:ext cx="15087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Industry</a:t>
            </a:r>
          </a:p>
        </p:txBody>
      </p:sp>
      <p:sp>
        <p:nvSpPr>
          <p:cNvPr id="48" name="TextBox 47"/>
          <p:cNvSpPr txBox="1"/>
          <p:nvPr userDrawn="1"/>
        </p:nvSpPr>
        <p:spPr>
          <a:xfrm>
            <a:off x="8109150" y="5846004"/>
            <a:ext cx="15087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Country</a:t>
            </a:r>
          </a:p>
        </p:txBody>
      </p:sp>
    </p:spTree>
    <p:extLst>
      <p:ext uri="{BB962C8B-B14F-4D97-AF65-F5344CB8AC3E}">
        <p14:creationId xmlns:p14="http://schemas.microsoft.com/office/powerpoint/2010/main" val="134578248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dark gra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370E04-F3D7-44F1-9863-6604D12FE0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995" y="1845277"/>
            <a:ext cx="7454644" cy="1473396"/>
          </a:xfrm>
          <a:noFill/>
        </p:spPr>
        <p:txBody>
          <a:bodyPr lIns="0" tIns="0" rIns="0" bIns="0" anchor="t" anchorCtr="0"/>
          <a:lstStyle>
            <a:lvl1pPr>
              <a:lnSpc>
                <a:spcPct val="100000"/>
              </a:lnSpc>
              <a:spcAft>
                <a:spcPts val="1274"/>
              </a:spcAft>
              <a:defRPr sz="2549" spc="-49" baseline="0">
                <a:gradFill>
                  <a:gsLst>
                    <a:gs pos="83000">
                      <a:schemeClr val="accent5"/>
                    </a:gs>
                    <a:gs pos="99000">
                      <a:schemeClr val="accent5"/>
                    </a:gs>
                  </a:gsLst>
                  <a:lin ang="5400000" scaled="1"/>
                </a:gradFill>
              </a:defRPr>
            </a:lvl1pPr>
          </a:lstStyle>
          <a:p>
            <a:r>
              <a:rPr lang="en-US"/>
              <a:t>Thank you.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878A76-48F5-40B8-BC33-2551AA0746A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5" name="Text Box 3">
            <a:extLst>
              <a:ext uri="{FF2B5EF4-FFF2-40B4-BE49-F238E27FC236}">
                <a16:creationId xmlns:a16="http://schemas.microsoft.com/office/drawing/2014/main" id="{0AFD6FAE-B215-4CF5-A1C7-AE7803BB4E41}"/>
              </a:ext>
            </a:extLst>
          </p:cNvPr>
          <p:cNvSpPr txBox="1">
            <a:spLocks noChangeArrowheads="1"/>
          </p:cNvSpPr>
          <p:nvPr userDrawn="1"/>
        </p:nvSpPr>
        <p:spPr bwMode="blackWhite">
          <a:xfrm>
            <a:off x="454170" y="6451197"/>
            <a:ext cx="4482124" cy="10561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392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86" b="0" i="0" u="none" strike="noStrike" kern="1200" cap="none" spc="0" normalizeH="0" baseline="0" noProof="0">
                <a:ln>
                  <a:noFill/>
                </a:ln>
                <a:gradFill>
                  <a:gsLst>
                    <a:gs pos="83000">
                      <a:srgbClr val="FFFFFF"/>
                    </a:gs>
                    <a:gs pos="99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6769106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18288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073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1D2F9142-6251-4BB1-B90A-DAFD69D5133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4841" y="4847661"/>
            <a:ext cx="5631159" cy="727892"/>
          </a:xfrm>
          <a:prstGeom prst="rect">
            <a:avLst/>
          </a:prstGeom>
        </p:spPr>
        <p:txBody>
          <a:bodyPr/>
          <a:lstStyle>
            <a:lvl1pPr>
              <a:defRPr sz="1765">
                <a:solidFill>
                  <a:schemeClr val="bg1"/>
                </a:solidFill>
              </a:defRPr>
            </a:lvl1pPr>
            <a:lvl2pPr>
              <a:defRPr sz="1765">
                <a:solidFill>
                  <a:schemeClr val="bg1"/>
                </a:solidFill>
              </a:defRPr>
            </a:lvl2pPr>
            <a:lvl3pPr>
              <a:defRPr sz="1372"/>
            </a:lvl3pPr>
            <a:lvl4pPr>
              <a:defRPr sz="1372"/>
            </a:lvl4pPr>
            <a:lvl5pPr>
              <a:defRPr sz="1029"/>
            </a:lvl5pPr>
          </a:lstStyle>
          <a:p>
            <a:pPr lvl="0"/>
            <a:r>
              <a:rPr lang="en-US"/>
              <a:t>Author name</a:t>
            </a:r>
          </a:p>
          <a:p>
            <a:pPr lvl="1"/>
            <a:r>
              <a:rPr lang="en-US"/>
              <a:t>Date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1B10E9-B345-4651-9C8F-A65540E0D2F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248" y="257170"/>
            <a:ext cx="2266311" cy="56919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AABBF63-5EE7-4625-A83E-A114729508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392" y="3029995"/>
            <a:ext cx="5843284" cy="179310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4705" strike="noStrike" spc="-49" baseline="0">
                <a:solidFill>
                  <a:schemeClr val="accent5"/>
                </a:solidFill>
              </a:defRPr>
            </a:lvl1pPr>
          </a:lstStyle>
          <a:p>
            <a:r>
              <a:rPr lang="en-US"/>
              <a:t>Microsoft 365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C3B1053-C3FC-4F9E-8D7E-E7851EE5EA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305332" y="1"/>
            <a:ext cx="6886668" cy="6858000"/>
          </a:xfrm>
          <a:custGeom>
            <a:avLst/>
            <a:gdLst>
              <a:gd name="connsiteX0" fmla="*/ 2082019 w 6602362"/>
              <a:gd name="connsiteY0" fmla="*/ 0 h 6932613"/>
              <a:gd name="connsiteX1" fmla="*/ 6602362 w 6602362"/>
              <a:gd name="connsiteY1" fmla="*/ 0 h 6932613"/>
              <a:gd name="connsiteX2" fmla="*/ 6602362 w 6602362"/>
              <a:gd name="connsiteY2" fmla="*/ 6932613 h 6932613"/>
              <a:gd name="connsiteX3" fmla="*/ 0 w 6602362"/>
              <a:gd name="connsiteY3" fmla="*/ 6932613 h 6932613"/>
              <a:gd name="connsiteX0" fmla="*/ 1786909 w 6602362"/>
              <a:gd name="connsiteY0" fmla="*/ 9151 h 6932613"/>
              <a:gd name="connsiteX1" fmla="*/ 6602362 w 6602362"/>
              <a:gd name="connsiteY1" fmla="*/ 0 h 6932613"/>
              <a:gd name="connsiteX2" fmla="*/ 6602362 w 6602362"/>
              <a:gd name="connsiteY2" fmla="*/ 6932613 h 6932613"/>
              <a:gd name="connsiteX3" fmla="*/ 0 w 6602362"/>
              <a:gd name="connsiteY3" fmla="*/ 6932613 h 6932613"/>
              <a:gd name="connsiteX4" fmla="*/ 1786909 w 6602362"/>
              <a:gd name="connsiteY4" fmla="*/ 9151 h 6932613"/>
              <a:gd name="connsiteX0" fmla="*/ 1786909 w 6602362"/>
              <a:gd name="connsiteY0" fmla="*/ 9151 h 6932613"/>
              <a:gd name="connsiteX1" fmla="*/ 6602362 w 6602362"/>
              <a:gd name="connsiteY1" fmla="*/ 0 h 6932613"/>
              <a:gd name="connsiteX2" fmla="*/ 6602362 w 6602362"/>
              <a:gd name="connsiteY2" fmla="*/ 6932613 h 6932613"/>
              <a:gd name="connsiteX3" fmla="*/ 0 w 6602362"/>
              <a:gd name="connsiteY3" fmla="*/ 6932613 h 6932613"/>
              <a:gd name="connsiteX4" fmla="*/ 1786909 w 6602362"/>
              <a:gd name="connsiteY4" fmla="*/ 9151 h 6932613"/>
              <a:gd name="connsiteX0" fmla="*/ 1786909 w 6602362"/>
              <a:gd name="connsiteY0" fmla="*/ 9151 h 6932613"/>
              <a:gd name="connsiteX1" fmla="*/ 6602362 w 6602362"/>
              <a:gd name="connsiteY1" fmla="*/ 0 h 6932613"/>
              <a:gd name="connsiteX2" fmla="*/ 6602362 w 6602362"/>
              <a:gd name="connsiteY2" fmla="*/ 6932613 h 6932613"/>
              <a:gd name="connsiteX3" fmla="*/ 0 w 6602362"/>
              <a:gd name="connsiteY3" fmla="*/ 6932613 h 6932613"/>
              <a:gd name="connsiteX4" fmla="*/ 1786909 w 6602362"/>
              <a:gd name="connsiteY4" fmla="*/ 9151 h 6932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02362" h="6932613">
                <a:moveTo>
                  <a:pt x="1786909" y="9151"/>
                </a:moveTo>
                <a:lnTo>
                  <a:pt x="6602362" y="0"/>
                </a:lnTo>
                <a:lnTo>
                  <a:pt x="6602362" y="6932613"/>
                </a:lnTo>
                <a:lnTo>
                  <a:pt x="0" y="6932613"/>
                </a:lnTo>
                <a:cubicBezTo>
                  <a:pt x="694006" y="4621742"/>
                  <a:pt x="1622366" y="507934"/>
                  <a:pt x="1786909" y="9151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77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_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1348EF-B723-46BC-9482-41FCD318D677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Full-Bleed Image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A6B20DA-BA97-487C-AEC0-C3B26FBB7C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863" y="2116697"/>
            <a:ext cx="5277575" cy="262460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>
                    <a:lumMod val="50000"/>
                  </a:schemeClr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endParaRPr lang="en-US"/>
          </a:p>
          <a:p>
            <a:pPr lvl="0"/>
            <a:r>
              <a:rPr lang="en-US"/>
              <a:t>Insert Quote or blurb here (P3).</a:t>
            </a: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7D43512-29B7-4824-9CD2-89EE12AE33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7956" y="750409"/>
            <a:ext cx="7921425" cy="440825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err="1"/>
              <a:t>Subheader</a:t>
            </a:r>
            <a:r>
              <a:rPr lang="en-US"/>
              <a:t> (H2)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2AC5086-F1FE-47A1-ACAE-72A2F4B8BAC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7956" y="430917"/>
            <a:ext cx="7921425" cy="319491"/>
          </a:xfrm>
        </p:spPr>
        <p:txBody>
          <a:bodyPr wrap="square" anchor="b">
            <a:noAutofit/>
          </a:bodyPr>
          <a:lstStyle>
            <a:lvl1pPr algn="l">
              <a:defRPr sz="1400">
                <a:solidFill>
                  <a:srgbClr val="737373"/>
                </a:solidFill>
              </a:defRPr>
            </a:lvl1pPr>
          </a:lstStyle>
          <a:p>
            <a:r>
              <a:rPr lang="en-US"/>
              <a:t>Header (H1)</a:t>
            </a:r>
          </a:p>
        </p:txBody>
      </p:sp>
    </p:spTree>
    <p:extLst>
      <p:ext uri="{BB962C8B-B14F-4D97-AF65-F5344CB8AC3E}">
        <p14:creationId xmlns:p14="http://schemas.microsoft.com/office/powerpoint/2010/main" val="395783520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748714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7E54B-93D0-40B5-9AA3-E9BBDF8F3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7910E9-43F6-4FF9-96D5-E81E178E6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E7E14F-7913-4DF2-8C84-76B3A79EB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CB1203-21D9-43C3-94E3-E6C22AE6A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58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D43995-2C3E-47B2-9077-13C7C6565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C914F3-8A7B-4939-AD16-EFB40AF6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C629A-564F-4663-AC17-BCF509EE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570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51CD1-A1CA-4D4D-AA25-06205246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87DD-8A86-4F04-B503-F30B91465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F31B56-3481-41B4-8389-0B47E4C977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891E6-39BF-42BD-B55E-52EE0D9383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BF2F1-EAC5-4CD2-9268-0F4665BCE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9D300-769F-408C-B7B9-F7620B3BC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483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DA66-EFCF-432F-9D6E-2DD73B2A7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3E37C6-87D8-430F-9050-353E287DB3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559CD0-34EB-41E8-A392-A85709E88E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191407-EBBC-46EE-BFBE-744A31790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D6429-8039-4CFB-A229-3BEDFB95C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77FEDB-14A3-4812-957D-FBFC658FE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913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C9DBC6-BE83-41B1-A689-6381ED567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5FECCC-6BE1-4ACE-BDA1-C2A0943CF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F09FA5-384C-4D59-85B8-51F5E6CDD1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2BEB00-FF02-47ED-9795-3CF34C072521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7AC2EA-6FF5-425F-970D-8065262C5F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4AAC02-457D-4365-A80B-3BAFF5A86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ACD60-19CB-49D3-8D32-1B9D740EF8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27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5994" y="556381"/>
            <a:ext cx="11306469" cy="813819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5994" y="1817559"/>
            <a:ext cx="11306469" cy="232362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0"/>
            <a:r>
              <a:rPr lang="en-US"/>
              <a:t>H2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B1 Segoe UI Regular 20/24 </a:t>
            </a:r>
          </a:p>
          <a:p>
            <a:pPr lvl="1"/>
            <a:endParaRPr lang="en-US"/>
          </a:p>
          <a:p>
            <a:pPr lvl="2"/>
            <a:r>
              <a:rPr lang="en-US"/>
              <a:t>H3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3"/>
            <a:r>
              <a:rPr lang="en-US"/>
              <a:t>B2 Segoe UI Regular 14/18</a:t>
            </a:r>
          </a:p>
          <a:p>
            <a:pPr lvl="3"/>
            <a:endParaRPr lang="en-US"/>
          </a:p>
          <a:p>
            <a:pPr lvl="4"/>
            <a:r>
              <a:rPr lang="en-US"/>
              <a:t>H4 Segoe UI Bold 10/12</a:t>
            </a:r>
          </a:p>
          <a:p>
            <a:pPr lvl="6"/>
            <a:r>
              <a:rPr lang="en-US"/>
              <a:t>B3 Segoe UI Regular 10/12</a:t>
            </a:r>
          </a:p>
        </p:txBody>
      </p:sp>
      <p:pic>
        <p:nvPicPr>
          <p:cNvPr id="14" name="Picture 1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458F08C-E145-410B-B71F-F971408D4FA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49"/>
          <a:stretch/>
        </p:blipFill>
        <p:spPr>
          <a:xfrm>
            <a:off x="12293068" y="0"/>
            <a:ext cx="669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76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  <p:sldLayoutId id="2147483778" r:id="rId18"/>
    <p:sldLayoutId id="2147483779" r:id="rId19"/>
    <p:sldLayoutId id="2147483780" r:id="rId20"/>
    <p:sldLayoutId id="2147483781" r:id="rId21"/>
    <p:sldLayoutId id="2147483782" r:id="rId22"/>
    <p:sldLayoutId id="2147483783" r:id="rId23"/>
    <p:sldLayoutId id="2147483784" r:id="rId24"/>
    <p:sldLayoutId id="2147483785" r:id="rId25"/>
    <p:sldLayoutId id="2147483786" r:id="rId26"/>
    <p:sldLayoutId id="2147483787" r:id="rId27"/>
    <p:sldLayoutId id="2147483788" r:id="rId28"/>
    <p:sldLayoutId id="2147483789" r:id="rId29"/>
    <p:sldLayoutId id="2147483790" r:id="rId30"/>
    <p:sldLayoutId id="2147483791" r:id="rId31"/>
    <p:sldLayoutId id="2147483792" r:id="rId32"/>
    <p:sldLayoutId id="2147483793" r:id="rId33"/>
    <p:sldLayoutId id="2147483794" r:id="rId34"/>
    <p:sldLayoutId id="2147483795" r:id="rId35"/>
    <p:sldLayoutId id="2147483796" r:id="rId36"/>
    <p:sldLayoutId id="2147483797" r:id="rId37"/>
    <p:sldLayoutId id="2147483798" r:id="rId38"/>
    <p:sldLayoutId id="2147483799" r:id="rId39"/>
    <p:sldLayoutId id="2147483800" r:id="rId40"/>
    <p:sldLayoutId id="2147483801" r:id="rId41"/>
    <p:sldLayoutId id="2147483802" r:id="rId42"/>
    <p:sldLayoutId id="2147483835" r:id="rId43"/>
    <p:sldLayoutId id="2147483964" r:id="rId44"/>
  </p:sldLayoutIdLst>
  <p:transition>
    <p:fade/>
  </p:transition>
  <p:hf sldNum="0" hdr="0" dt="0"/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2745" b="0" kern="1200" cap="none" spc="-49" baseline="0" dirty="0" smtClean="0">
          <a:ln w="3175">
            <a:noFill/>
          </a:ln>
          <a:gradFill>
            <a:gsLst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353" kern="1200" spc="-49" baseline="0">
          <a:gradFill>
            <a:gsLst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j-lt"/>
          <a:ea typeface="+mn-ea"/>
          <a:cs typeface="+mn-cs"/>
        </a:defRPr>
      </a:lvl1pPr>
      <a:lvl2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961" kern="1200" spc="0" baseline="0">
          <a:gradFill>
            <a:gsLst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2pPr>
      <a:lvl3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gradFill>
            <a:gsLst>
              <a:gs pos="83000">
                <a:schemeClr val="accent4"/>
              </a:gs>
              <a:gs pos="99000">
                <a:schemeClr val="accent4"/>
              </a:gs>
            </a:gsLst>
            <a:lin ang="5400000" scaled="1"/>
          </a:gradFill>
          <a:latin typeface="+mj-lt"/>
          <a:ea typeface="+mn-ea"/>
          <a:cs typeface="+mn-cs"/>
        </a:defRPr>
      </a:lvl3pPr>
      <a:lvl4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765" kern="1200" spc="0" baseline="0">
          <a:gradFill>
            <a:gsLst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4pPr>
      <a:lvl5pPr marL="0" marR="0" indent="0" algn="l" defTabSz="914367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176" b="1" kern="1200" spc="0" baseline="0">
          <a:gradFill>
            <a:gsLst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5pPr>
      <a:lvl6pPr marL="2285916" indent="0" algn="l" defTabSz="914367" rtl="0" eaLnBrk="1" latinLnBrk="0" hangingPunct="1">
        <a:spcBef>
          <a:spcPct val="20000"/>
        </a:spcBef>
        <a:buFont typeface="Arial" pitchFamily="34" charset="0"/>
        <a:buNone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367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itchFamily="34" charset="0"/>
        <a:buNone/>
        <a:defRPr sz="1176" kern="1200">
          <a:gradFill>
            <a:gsLst>
              <a:gs pos="83000">
                <a:schemeClr val="tx1"/>
              </a:gs>
              <a:gs pos="100000">
                <a:schemeClr val="tx1"/>
              </a:gs>
            </a:gsLst>
            <a:lin ang="5400000" scaled="1"/>
          </a:gra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1" pos="1349">
          <p15:clr>
            <a:srgbClr val="C35EA4"/>
          </p15:clr>
        </p15:guide>
        <p15:guide id="32" pos="1528">
          <p15:clr>
            <a:srgbClr val="C35EA4"/>
          </p15:clr>
        </p15:guide>
        <p15:guide id="33" pos="2621">
          <p15:clr>
            <a:srgbClr val="C35EA4"/>
          </p15:clr>
        </p15:guide>
        <p15:guide id="34" pos="2765">
          <p15:clr>
            <a:srgbClr val="C35EA4"/>
          </p15:clr>
        </p15:guide>
        <p15:guide id="35" pos="3854">
          <p15:clr>
            <a:srgbClr val="C35EA4"/>
          </p15:clr>
        </p15:guide>
        <p15:guide id="36" pos="4003">
          <p15:clr>
            <a:srgbClr val="C35EA4"/>
          </p15:clr>
        </p15:guide>
        <p15:guide id="37" pos="5083">
          <p15:clr>
            <a:srgbClr val="C35EA4"/>
          </p15:clr>
        </p15:guide>
        <p15:guide id="38" pos="5230">
          <p15:clr>
            <a:srgbClr val="C35EA4"/>
          </p15:clr>
        </p15:guide>
        <p15:guide id="39" pos="6323">
          <p15:clr>
            <a:srgbClr val="C35EA4"/>
          </p15:clr>
        </p15:guide>
        <p15:guide id="40" pos="6469">
          <p15:clr>
            <a:srgbClr val="C35EA4"/>
          </p15:clr>
        </p15:guide>
        <p15:guide id="41" pos="293">
          <p15:clr>
            <a:srgbClr val="F26B43"/>
          </p15:clr>
        </p15:guide>
        <p15:guide id="42" pos="7565">
          <p15:clr>
            <a:srgbClr val="F26B43"/>
          </p15:clr>
        </p15:guide>
        <p15:guide id="43" orient="horz" pos="751">
          <p15:clr>
            <a:srgbClr val="5ACBF0"/>
          </p15:clr>
        </p15:guide>
        <p15:guide id="44" orient="horz" pos="1387">
          <p15:clr>
            <a:srgbClr val="5ACBF0"/>
          </p15:clr>
        </p15:guide>
        <p15:guide id="45" orient="horz" pos="605">
          <p15:clr>
            <a:srgbClr val="5ACBF0"/>
          </p15:clr>
        </p15:guide>
        <p15:guide id="46" orient="horz" pos="1514">
          <p15:clr>
            <a:srgbClr val="5ACBF0"/>
          </p15:clr>
        </p15:guide>
        <p15:guide id="47" orient="horz" pos="2130">
          <p15:clr>
            <a:srgbClr val="5ACBF0"/>
          </p15:clr>
        </p15:guide>
        <p15:guide id="48" orient="horz" pos="2299">
          <p15:clr>
            <a:srgbClr val="5ACBF0"/>
          </p15:clr>
        </p15:guide>
        <p15:guide id="49" orient="horz" pos="283">
          <p15:clr>
            <a:srgbClr val="F26B43"/>
          </p15:clr>
        </p15:guide>
        <p15:guide id="50" orient="horz" pos="4120">
          <p15:clr>
            <a:srgbClr val="F26B43"/>
          </p15:clr>
        </p15:guide>
        <p15:guide id="51" orient="horz" pos="2891">
          <p15:clr>
            <a:srgbClr val="5ACBF0"/>
          </p15:clr>
        </p15:guide>
        <p15:guide id="52" orient="horz" pos="3019">
          <p15:clr>
            <a:srgbClr val="5ACBF0"/>
          </p15:clr>
        </p15:guide>
        <p15:guide id="53" orient="horz" pos="3643">
          <p15:clr>
            <a:srgbClr val="5ACBF0"/>
          </p15:clr>
        </p15:guide>
        <p15:guide id="54" orient="horz" pos="3763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198D9173-075A-F44D-BF46-3A84D26303A4}"/>
              </a:ext>
            </a:extLst>
          </p:cNvPr>
          <p:cNvSpPr txBox="1">
            <a:spLocks/>
          </p:cNvSpPr>
          <p:nvPr/>
        </p:nvSpPr>
        <p:spPr>
          <a:xfrm>
            <a:off x="5600653" y="7071928"/>
            <a:ext cx="4800600" cy="2073275"/>
          </a:xfrm>
          <a:prstGeom prst="rect">
            <a:avLst/>
          </a:prstGeom>
          <a:noFill/>
        </p:spPr>
        <p:txBody>
          <a:bodyPr vert="horz" wrap="square" lIns="0" tIns="91440" rIns="146304" bIns="91440" rtlCol="0" anchor="t">
            <a:noAutofit/>
          </a:bodyPr>
          <a:lstStyle>
            <a:lvl1pPr algn="l" defTabSz="807231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0" kern="1200" cap="none" spc="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50" name="Title 49">
            <a:extLst>
              <a:ext uri="{FF2B5EF4-FFF2-40B4-BE49-F238E27FC236}">
                <a16:creationId xmlns:a16="http://schemas.microsoft.com/office/drawing/2014/main" id="{9D5AA2BB-4092-422E-9DEB-02BF2F28D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790" y="2003762"/>
            <a:ext cx="6487392" cy="1793104"/>
          </a:xfrm>
        </p:spPr>
        <p:txBody>
          <a:bodyPr/>
          <a:lstStyle/>
          <a:p>
            <a:r>
              <a:rPr lang="en-US" sz="4000" b="1" dirty="0">
                <a:ln>
                  <a:noFill/>
                </a:ln>
                <a:solidFill>
                  <a:srgbClr val="002060"/>
                </a:solidFill>
                <a:latin typeface="Segoe UI" panose="020B0502040204020203" pitchFamily="34" charset="0"/>
              </a:rPr>
              <a:t>Microsoft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Segoe UI" panose="020B0502040204020203" pitchFamily="34" charset="0"/>
              </a:rPr>
              <a:t>Remote Work Management Solution</a:t>
            </a:r>
            <a:endParaRPr lang="en-US" sz="4000" dirty="0">
              <a:solidFill>
                <a:srgbClr val="002060"/>
              </a:solidFill>
            </a:endParaRP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6BD74680-37D2-4DB5-B669-87FC0120BD1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4841" y="3821427"/>
            <a:ext cx="6054371" cy="1661993"/>
          </a:xfrm>
        </p:spPr>
        <p:txBody>
          <a:bodyPr/>
          <a:lstStyle/>
          <a:p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Enables managers and HR departments to track employee work progress while they are working from home</a:t>
            </a:r>
          </a:p>
          <a:p>
            <a:endParaRPr lang="en-US" sz="2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66122C6-EF6D-45DC-8686-34E74AF9F34A}"/>
              </a:ext>
            </a:extLst>
          </p:cNvPr>
          <p:cNvGrpSpPr/>
          <p:nvPr/>
        </p:nvGrpSpPr>
        <p:grpSpPr>
          <a:xfrm>
            <a:off x="7823599" y="1545151"/>
            <a:ext cx="4024198" cy="2334869"/>
            <a:chOff x="5327185" y="248163"/>
            <a:chExt cx="6798852" cy="394474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56E56DA-8B15-4977-9912-3E69945C6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1837" y="586408"/>
              <a:ext cx="5978675" cy="3268255"/>
            </a:xfrm>
            <a:prstGeom prst="rect">
              <a:avLst/>
            </a:prstGeom>
          </p:spPr>
        </p:pic>
        <p:pic>
          <p:nvPicPr>
            <p:cNvPr id="54" name="Picture 10" descr="Download Free png tablet-Transparent-background - DLPNG.com">
              <a:extLst>
                <a:ext uri="{FF2B5EF4-FFF2-40B4-BE49-F238E27FC236}">
                  <a16:creationId xmlns:a16="http://schemas.microsoft.com/office/drawing/2014/main" id="{2F5E9C93-1F78-4A9B-8E41-3CE7AC7B7D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185" y="248163"/>
              <a:ext cx="6798852" cy="3944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512C05-194D-4B33-809B-46A4B278E603}"/>
              </a:ext>
            </a:extLst>
          </p:cNvPr>
          <p:cNvGrpSpPr/>
          <p:nvPr/>
        </p:nvGrpSpPr>
        <p:grpSpPr>
          <a:xfrm>
            <a:off x="6650781" y="2891271"/>
            <a:ext cx="4053639" cy="2177704"/>
            <a:chOff x="4215606" y="3012182"/>
            <a:chExt cx="6848593" cy="367921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52497DA-35A5-467D-B83E-23D75A24736D}"/>
                </a:ext>
              </a:extLst>
            </p:cNvPr>
            <p:cNvGrpSpPr/>
            <p:nvPr/>
          </p:nvGrpSpPr>
          <p:grpSpPr>
            <a:xfrm>
              <a:off x="4215606" y="3012182"/>
              <a:ext cx="6848593" cy="3679214"/>
              <a:chOff x="1532847" y="1528580"/>
              <a:chExt cx="7758909" cy="4407525"/>
            </a:xfrm>
          </p:grpSpPr>
          <p:pic>
            <p:nvPicPr>
              <p:cNvPr id="59" name="Picture 6" descr="Best 52+ Desktop Transparent Background on HipWallpaper ...">
                <a:extLst>
                  <a:ext uri="{FF2B5EF4-FFF2-40B4-BE49-F238E27FC236}">
                    <a16:creationId xmlns:a16="http://schemas.microsoft.com/office/drawing/2014/main" id="{6EBB051B-A7CF-4037-BC60-247C67BDDA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32847" y="1528580"/>
                <a:ext cx="7758909" cy="4407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18C21B89-B34C-4FBD-B137-D222B9D020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5862" y="1925786"/>
                <a:ext cx="5832880" cy="3178365"/>
              </a:xfrm>
              <a:prstGeom prst="rect">
                <a:avLst/>
              </a:prstGeom>
            </p:spPr>
          </p:pic>
        </p:grp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B469FAD6-9625-4785-81CB-83997EBED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5633" y="3348170"/>
              <a:ext cx="5148537" cy="2694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493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D124E3-3443-480C-968C-FECB05FCC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5E81B-C649-4D56-934B-7A2F3DDE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1521119"/>
            <a:ext cx="4548657" cy="590931"/>
          </a:xfr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Track your progress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5986" y="714708"/>
            <a:ext cx="826011" cy="5426873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504EE-683F-4FE2-A169-83C71FAA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C3B364-D361-4ED0-A102-6AC8D0575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5E8717FD-9A69-4305-890E-DF3B78CAD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525" y="3455988"/>
            <a:ext cx="5349875" cy="25415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A197E8-1636-4BB9-8EA7-2C395FD3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25" y="857250"/>
            <a:ext cx="5349875" cy="25161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CE08A-19D6-4AB1-9BF6-B9C47F6E9EC4}"/>
              </a:ext>
            </a:extLst>
          </p:cNvPr>
          <p:cNvSpPr txBox="1"/>
          <p:nvPr/>
        </p:nvSpPr>
        <p:spPr>
          <a:xfrm>
            <a:off x="697044" y="3011836"/>
            <a:ext cx="3800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Employees will be able to log in the start/end of their workday and track progress against tasks assigned by their managers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BADE0256-D69F-4746-B520-F827F4FFDCDF}"/>
              </a:ext>
            </a:extLst>
          </p:cNvPr>
          <p:cNvCxnSpPr>
            <a:stCxn id="5" idx="1"/>
            <a:endCxn id="6" idx="1"/>
          </p:cNvCxnSpPr>
          <p:nvPr/>
        </p:nvCxnSpPr>
        <p:spPr>
          <a:xfrm rot="10800000">
            <a:off x="5978525" y="2115344"/>
            <a:ext cx="12700" cy="2611438"/>
          </a:xfrm>
          <a:prstGeom prst="bentConnector3">
            <a:avLst>
              <a:gd name="adj1" fmla="val 5681252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074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3BEF5D-816D-4F51-A029-0243943F4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E035D-D742-43FB-9781-2C0177761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1692917"/>
            <a:ext cx="3881313" cy="1089529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Get alerted when late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25960-E7A8-4CAB-B257-CA2675AA0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8" y="3528155"/>
            <a:ext cx="3881313" cy="219268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An intelligent bot will remind employees to abide by the organization's timings, if their are late to start or finish their day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5EE6CD-C61E-4F22-9787-1ADF1D3E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7774" y="678699"/>
            <a:ext cx="823464" cy="5434700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D28AB17-F6FA-4C53-B3E3-D0A39D4A3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FADC67-92A1-44FB-8691-D8CD71A21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A0B163-3FCF-480C-B11A-E1183FE6E414}"/>
              </a:ext>
            </a:extLst>
          </p:cNvPr>
          <p:cNvSpPr txBox="1"/>
          <p:nvPr/>
        </p:nvSpPr>
        <p:spPr>
          <a:xfrm>
            <a:off x="7232072" y="4392431"/>
            <a:ext cx="30695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You have ended your working day 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5EC334-4DBD-4C72-8188-75980EF0A5C0}"/>
              </a:ext>
            </a:extLst>
          </p:cNvPr>
          <p:cNvSpPr txBox="1"/>
          <p:nvPr/>
        </p:nvSpPr>
        <p:spPr>
          <a:xfrm>
            <a:off x="7232072" y="2679899"/>
            <a:ext cx="303429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You are late for today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78AF7-357E-43BC-9FB8-956634F668DB}"/>
              </a:ext>
            </a:extLst>
          </p:cNvPr>
          <p:cNvSpPr txBox="1"/>
          <p:nvPr/>
        </p:nvSpPr>
        <p:spPr>
          <a:xfrm>
            <a:off x="7214443" y="3422098"/>
            <a:ext cx="30695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 dirty="0">
                <a:solidFill>
                  <a:schemeClr val="bg1"/>
                </a:solidFill>
              </a:rPr>
              <a:t>You have ended your working day 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E81990-510A-4481-844B-69F7E9B5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585" y="2120854"/>
            <a:ext cx="6521590" cy="314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73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AD124E3-3443-480C-968C-FECB05FCC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B5E81B-C649-4D56-934B-7A2F3DDE7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2540900"/>
            <a:ext cx="4548657" cy="590931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Stay up to date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5986" y="714708"/>
            <a:ext cx="826011" cy="5426873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0504EE-683F-4FE2-A169-83C71FAA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6C3B364-D361-4ED0-A102-6AC8D0575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5426073-A4D7-4F95-847B-2AAA5EC7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050" y="770486"/>
            <a:ext cx="6786317" cy="3823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1CE08A-19D6-4AB1-9BF6-B9C47F6E9EC4}"/>
              </a:ext>
            </a:extLst>
          </p:cNvPr>
          <p:cNvSpPr txBox="1"/>
          <p:nvPr/>
        </p:nvSpPr>
        <p:spPr>
          <a:xfrm>
            <a:off x="611527" y="3702571"/>
            <a:ext cx="3800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Managers will gain insights about your employees' attendance and compliance, assignment progress, and locations through out-of-the-box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E7EA6-B060-4B07-A766-F6E5BCB09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48" t="8897" r="2590" b="10403"/>
          <a:stretch/>
        </p:blipFill>
        <p:spPr>
          <a:xfrm>
            <a:off x="7756676" y="3053705"/>
            <a:ext cx="2042418" cy="3698390"/>
          </a:xfrm>
          <a:prstGeom prst="rect">
            <a:avLst/>
          </a:prstGeom>
        </p:spPr>
      </p:pic>
      <p:pic>
        <p:nvPicPr>
          <p:cNvPr id="2050" name="Picture 2" descr="Phone transparent png 4 » PNG Image">
            <a:extLst>
              <a:ext uri="{FF2B5EF4-FFF2-40B4-BE49-F238E27FC236}">
                <a16:creationId xmlns:a16="http://schemas.microsoft.com/office/drawing/2014/main" id="{322459E5-DD20-416B-A97B-47445A4122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9" r="30221"/>
          <a:stretch/>
        </p:blipFill>
        <p:spPr bwMode="auto">
          <a:xfrm>
            <a:off x="7316317" y="2682232"/>
            <a:ext cx="2699778" cy="4457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181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B3A6FBD-2A4A-44EB-93D6-CC5E6085B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0013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27C411-FC35-4870-8B72-492BE599F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8" y="1199584"/>
            <a:ext cx="5011380" cy="1089529"/>
          </a:xfrm>
          <a:noFill/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Easily deploy &amp; configure the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8159E-D867-4DE1-903A-550B4407A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196872"/>
            <a:ext cx="5011379" cy="2582470"/>
          </a:xfrm>
        </p:spPr>
        <p:txBody>
          <a:bodyPr>
            <a:normAutofit fontScale="925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The solution is equipped with a Power Automate Flow, which you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can easily run to configure your SharePoint with the needed data model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 and a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detailed deployment guide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for you to setup the solution and leverage it quickly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As the solution is built on top of the low-code platform power platform, you are even able to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tailor the solution </a:t>
            </a:r>
            <a:r>
              <a:rPr lang="en-US" sz="1800" dirty="0">
                <a:latin typeface="Segoe UI" panose="020B0502040204020203" pitchFamily="34" charset="0"/>
                <a:cs typeface="Segoe UI" panose="020B0502040204020203" pitchFamily="34" charset="0"/>
              </a:rPr>
              <a:t>to your organization with </a:t>
            </a:r>
            <a:r>
              <a:rPr lang="en-US" sz="1800" b="1" dirty="0">
                <a:latin typeface="Segoe UI" panose="020B0502040204020203" pitchFamily="34" charset="0"/>
                <a:cs typeface="Segoe UI" panose="020B0502040204020203" pitchFamily="34" charset="0"/>
              </a:rPr>
              <a:t>minimum efforts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0139D1-9D67-466C-8E72-474817F40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0" r="31171" b="1"/>
          <a:stretch/>
        </p:blipFill>
        <p:spPr>
          <a:xfrm>
            <a:off x="5959972" y="710183"/>
            <a:ext cx="5402448" cy="54024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712DE8-94E0-4F45-81D9-37AF7A32F4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363714" y="698411"/>
            <a:ext cx="828279" cy="5424919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A0504EE-683F-4FE2-A169-83C71FAA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365990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0A61CFF-0E76-478B-B02B-73692D891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18001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36965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Dynamics 365">
  <a:themeElements>
    <a:clrScheme name="Dynamics365">
      <a:dk1>
        <a:srgbClr val="3C3C41"/>
      </a:dk1>
      <a:lt1>
        <a:srgbClr val="FFFFFF"/>
      </a:lt1>
      <a:dk2>
        <a:srgbClr val="008272"/>
      </a:dk2>
      <a:lt2>
        <a:srgbClr val="FFFFFF"/>
      </a:lt2>
      <a:accent1>
        <a:srgbClr val="EBEBEB"/>
      </a:accent1>
      <a:accent2>
        <a:srgbClr val="75757A"/>
      </a:accent2>
      <a:accent3>
        <a:srgbClr val="3C3C41"/>
      </a:accent3>
      <a:accent4>
        <a:srgbClr val="008272"/>
      </a:accent4>
      <a:accent5>
        <a:srgbClr val="30E5D0"/>
      </a:accent5>
      <a:accent6>
        <a:srgbClr val="FEF000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40996D19-6CB1-8A40-8625-59EE03072CAF}" vid="{D6AC121D-CF90-1B4B-8887-A6F8F11F705E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STS_x0020_Hashtags xmlns="18a61954-9d5d-4f5f-b78a-aec5904e89e4"/>
    <MediaServiceKeyPoints xmlns="18a61954-9d5d-4f5f-b78a-aec5904e89e4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BABBD343B41746B354D96AE29243DE" ma:contentTypeVersion="19" ma:contentTypeDescription="Create a new document." ma:contentTypeScope="" ma:versionID="9f6dbecb7fcd53d02c9d3c438bb906d5">
  <xsd:schema xmlns:xsd="http://www.w3.org/2001/XMLSchema" xmlns:xs="http://www.w3.org/2001/XMLSchema" xmlns:p="http://schemas.microsoft.com/office/2006/metadata/properties" xmlns:ns1="http://schemas.microsoft.com/sharepoint/v3" xmlns:ns3="21d8b96d-975b-4410-b0f2-c6af4007711a" xmlns:ns4="18a61954-9d5d-4f5f-b78a-aec5904e89e4" targetNamespace="http://schemas.microsoft.com/office/2006/metadata/properties" ma:root="true" ma:fieldsID="0367f4c6f6291c643c5a5458e26c6e62" ns1:_="" ns3:_="" ns4:_="">
    <xsd:import namespace="http://schemas.microsoft.com/sharepoint/v3"/>
    <xsd:import namespace="21d8b96d-975b-4410-b0f2-c6af4007711a"/>
    <xsd:import namespace="18a61954-9d5d-4f5f-b78a-aec5904e89e4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_STS_x0020_Hashtags" minOccurs="0"/>
                <xsd:element ref="ns3:_STS_x0020_AppliedHashtags" minOccurs="0"/>
                <xsd:element ref="ns3:SharedWithDetails" minOccurs="0"/>
                <xsd:element ref="ns3:SharingHintHash" minOccurs="0"/>
                <xsd:element ref="ns3:LastSharedByUser" minOccurs="0"/>
                <xsd:element ref="ns3:LastSharedByTime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EventHashCode" minOccurs="0"/>
                <xsd:element ref="ns4:MediaServiceGenerationTime" minOccurs="0"/>
                <xsd:element ref="ns1:_ip_UnifiedCompliancePolicyProperties" minOccurs="0"/>
                <xsd:element ref="ns1:_ip_UnifiedCompliancePolicyUIActio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d8b96d-975b-4410-b0f2-c6af4007711a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STS_x0020_AppliedHashtags" ma:index="13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  <xsd:element name="SharedWithDetails" ma:index="14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a61954-9d5d-4f5f-b78a-aec5904e89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_STS_x0020_Hashtags" ma:index="12" nillable="true" ma:displayName="Hashtags" ma:description="" ma:list="{ac25cdfa-c70b-4f43-962c-d463f6734d14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9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A2C1278-84AC-4BA9-80A6-D7FF2650EF18}">
  <ds:schemaRefs>
    <ds:schemaRef ds:uri="http://schemas.microsoft.com/office/2006/metadata/properties"/>
    <ds:schemaRef ds:uri="http://www.w3.org/XML/1998/namespace"/>
    <ds:schemaRef ds:uri="http://schemas.microsoft.com/office/infopath/2007/PartnerControls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18a61954-9d5d-4f5f-b78a-aec5904e89e4"/>
    <ds:schemaRef ds:uri="21d8b96d-975b-4410-b0f2-c6af4007711a"/>
    <ds:schemaRef ds:uri="http://schemas.microsoft.com/sharepoint/v3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DBCF59E-CC3C-4BD7-AA80-713359E1E0C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A0DBEF3-C476-4ECB-8610-C3D0C262BB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d8b96d-975b-4410-b0f2-c6af4007711a"/>
    <ds:schemaRef ds:uri="18a61954-9d5d-4f5f-b78a-aec5904e89e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232</Words>
  <Application>Microsoft Office PowerPoint</Application>
  <PresentationFormat>Widescreen</PresentationFormat>
  <Paragraphs>20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Arial</vt:lpstr>
      <vt:lpstr>Calibri</vt:lpstr>
      <vt:lpstr>Calibri Light</vt:lpstr>
      <vt:lpstr>Helvetica Neue Medium</vt:lpstr>
      <vt:lpstr>Segoe UI</vt:lpstr>
      <vt:lpstr>Segoe UI Semibold</vt:lpstr>
      <vt:lpstr>Wingdings</vt:lpstr>
      <vt:lpstr>Office Theme</vt:lpstr>
      <vt:lpstr>3_Dynamics 365</vt:lpstr>
      <vt:lpstr>Microsoft Remote Work Management Solution</vt:lpstr>
      <vt:lpstr>Track your progress</vt:lpstr>
      <vt:lpstr>Get alerted when late </vt:lpstr>
      <vt:lpstr>Stay up to date</vt:lpstr>
      <vt:lpstr>Easily deploy &amp; configure the solution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Remote Work Management Solution</dc:title>
  <dc:creator>Louay Karout</dc:creator>
  <cp:lastModifiedBy>Louay Karout</cp:lastModifiedBy>
  <cp:revision>9</cp:revision>
  <dcterms:created xsi:type="dcterms:W3CDTF">2020-03-27T17:48:04Z</dcterms:created>
  <dcterms:modified xsi:type="dcterms:W3CDTF">2020-04-10T21:33:44Z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lokarout@microsoft.com</vt:lpwstr>
  </property>
  <property fmtid="{D5CDD505-2E9C-101B-9397-08002B2CF9AE}" pid="5" name="MSIP_Label_f42aa342-8706-4288-bd11-ebb85995028c_SetDate">
    <vt:lpwstr>2020-03-27T18:12:27.4578883Z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6fd43732-0b62-49e5-95b1-fd1ee6486299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ContentTypeId">
    <vt:lpwstr>0x01010024BABBD343B41746B354D96AE29243DE</vt:lpwstr>
  </property>
</Properties>
</file>